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handoutMasterIdLst>
    <p:handoutMasterId r:id="rId54"/>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Верхний колонтитул 1"/>
          <p:cNvSpPr txBox="1">
            <a:spLocks noGrp="1"/>
          </p:cNvSpPr>
          <p:nvPr>
            <p:ph type="hdr" sz="quarter"/>
          </p:nvPr>
        </p:nvSpPr>
        <p:spPr>
          <a:xfrm>
            <a:off x="0" y="0"/>
            <a:ext cx="2976170" cy="456898"/>
          </a:xfrm>
          <a:prstGeom prst="rect">
            <a:avLst/>
          </a:prstGeom>
          <a:noFill/>
          <a:ln>
            <a:noFill/>
          </a:ln>
        </p:spPr>
        <p:txBody>
          <a:bodyPr vert="horz" wrap="square" lIns="78903" tIns="39456" rIns="78903" bIns="39456" anchor="t"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ru-RU" sz="1200" b="0" i="0" u="none" strike="noStrike" kern="1200" cap="none" spc="0" baseline="0">
              <a:solidFill>
                <a:srgbClr val="000000"/>
              </a:solidFill>
              <a:uFillTx/>
              <a:latin typeface="Arial" pitchFamily="18"/>
              <a:ea typeface="Microsoft YaHei" pitchFamily="2"/>
              <a:cs typeface="Mangal" pitchFamily="2"/>
            </a:endParaRPr>
          </a:p>
        </p:txBody>
      </p:sp>
      <p:sp>
        <p:nvSpPr>
          <p:cNvPr id="3" name="Дата 2"/>
          <p:cNvSpPr txBox="1">
            <a:spLocks noGrp="1"/>
          </p:cNvSpPr>
          <p:nvPr>
            <p:ph type="dt" sz="quarter" idx="1"/>
          </p:nvPr>
        </p:nvSpPr>
        <p:spPr>
          <a:xfrm>
            <a:off x="3881792" y="0"/>
            <a:ext cx="2976170" cy="456898"/>
          </a:xfrm>
          <a:prstGeom prst="rect">
            <a:avLst/>
          </a:prstGeom>
          <a:noFill/>
          <a:ln>
            <a:noFill/>
          </a:ln>
        </p:spPr>
        <p:txBody>
          <a:bodyPr vert="horz" wrap="square" lIns="78903" tIns="39456" rIns="78903" bIns="39456" anchor="t"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ru-RU" sz="1200" b="0" i="0" u="none" strike="noStrike" kern="1200" cap="none" spc="0" baseline="0">
              <a:solidFill>
                <a:srgbClr val="000000"/>
              </a:solidFill>
              <a:uFillTx/>
              <a:latin typeface="Arial" pitchFamily="18"/>
              <a:ea typeface="Microsoft YaHei" pitchFamily="2"/>
              <a:cs typeface="Mangal" pitchFamily="2"/>
            </a:endParaRPr>
          </a:p>
        </p:txBody>
      </p:sp>
      <p:sp>
        <p:nvSpPr>
          <p:cNvPr id="4" name="Нижний колонтитул 3"/>
          <p:cNvSpPr txBox="1">
            <a:spLocks noGrp="1"/>
          </p:cNvSpPr>
          <p:nvPr>
            <p:ph type="ftr" sz="quarter" idx="2"/>
          </p:nvPr>
        </p:nvSpPr>
        <p:spPr>
          <a:xfrm>
            <a:off x="0" y="8686955"/>
            <a:ext cx="2976170" cy="456898"/>
          </a:xfrm>
          <a:prstGeom prst="rect">
            <a:avLst/>
          </a:prstGeom>
          <a:noFill/>
          <a:ln>
            <a:noFill/>
          </a:ln>
        </p:spPr>
        <p:txBody>
          <a:bodyPr vert="horz" wrap="square" lIns="78903" tIns="39456" rIns="78903" bIns="39456" anchor="b"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ru-RU" sz="1200" b="0" i="0" u="none" strike="noStrike" kern="1200" cap="none" spc="0" baseline="0">
              <a:solidFill>
                <a:srgbClr val="000000"/>
              </a:solidFill>
              <a:uFillTx/>
              <a:latin typeface="Arial" pitchFamily="18"/>
              <a:ea typeface="Microsoft YaHei" pitchFamily="2"/>
              <a:cs typeface="Mangal" pitchFamily="2"/>
            </a:endParaRPr>
          </a:p>
        </p:txBody>
      </p:sp>
      <p:sp>
        <p:nvSpPr>
          <p:cNvPr id="5" name="Номер слайда 4"/>
          <p:cNvSpPr txBox="1">
            <a:spLocks noGrp="1"/>
          </p:cNvSpPr>
          <p:nvPr>
            <p:ph type="sldNum" sz="quarter" idx="3"/>
          </p:nvPr>
        </p:nvSpPr>
        <p:spPr>
          <a:xfrm>
            <a:off x="3881792" y="8686955"/>
            <a:ext cx="2976170" cy="456898"/>
          </a:xfrm>
          <a:prstGeom prst="rect">
            <a:avLst/>
          </a:prstGeom>
          <a:noFill/>
          <a:ln>
            <a:noFill/>
          </a:ln>
        </p:spPr>
        <p:txBody>
          <a:bodyPr vert="horz" wrap="square" lIns="78903" tIns="39456" rIns="78903" bIns="39456" anchor="b"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19323D89-CC22-49E8-A278-4014CC9B62B4}" type="slidenum">
              <a:rPr/>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t>‹#›</a:t>
            </a:fld>
            <a:endParaRPr lang="ru-RU" sz="1200" b="0" i="0" u="none" strike="noStrike" kern="1200" cap="none" spc="0" baseline="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xmlns="" val="2571264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Образ слайда 1"/>
          <p:cNvSpPr>
            <a:spLocks noGrp="1" noRot="1" noChangeAspect="1"/>
          </p:cNvSpPr>
          <p:nvPr>
            <p:ph type="sldImg" idx="2"/>
          </p:nvPr>
        </p:nvSpPr>
        <p:spPr>
          <a:xfrm>
            <a:off x="1107000" y="812517"/>
            <a:ext cx="5345280" cy="4008958"/>
          </a:xfrm>
          <a:prstGeom prst="rect">
            <a:avLst/>
          </a:prstGeom>
          <a:noFill/>
          <a:ln>
            <a:noFill/>
            <a:prstDash val="solid"/>
          </a:ln>
        </p:spPr>
      </p:sp>
      <p:sp>
        <p:nvSpPr>
          <p:cNvPr id="3" name="Заметки 2"/>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lstStyle/>
          <a:p>
            <a:pPr lvl="0"/>
            <a:endParaRPr lang="ru-RU"/>
          </a:p>
        </p:txBody>
      </p:sp>
      <p:sp>
        <p:nvSpPr>
          <p:cNvPr id="4" name="Верхний колонтитул 3"/>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ru-RU"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ru-RU"/>
          </a:p>
        </p:txBody>
      </p:sp>
      <p:sp>
        <p:nvSpPr>
          <p:cNvPr id="5" name="Дата 4"/>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ru-RU"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ru-RU"/>
          </a:p>
        </p:txBody>
      </p:sp>
      <p:sp>
        <p:nvSpPr>
          <p:cNvPr id="6" name="Нижний колонтитул 5"/>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lstStyle>
            <a:lvl1pPr marL="0" marR="0" lvl="0" indent="0" algn="l" defTabSz="914400" rtl="0" fontAlgn="auto" hangingPunct="0">
              <a:lnSpc>
                <a:spcPct val="100000"/>
              </a:lnSpc>
              <a:spcBef>
                <a:spcPts val="0"/>
              </a:spcBef>
              <a:spcAft>
                <a:spcPts val="0"/>
              </a:spcAft>
              <a:buNone/>
              <a:tabLst/>
              <a:defRPr lang="ru-RU"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ru-RU"/>
          </a:p>
        </p:txBody>
      </p:sp>
      <p:sp>
        <p:nvSpPr>
          <p:cNvPr id="7" name="Номер слайда 6"/>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lstStyle>
            <a:lvl1pPr marL="0" marR="0" lvl="0" indent="0" algn="r" defTabSz="914400" rtl="0" fontAlgn="auto" hangingPunct="0">
              <a:lnSpc>
                <a:spcPct val="100000"/>
              </a:lnSpc>
              <a:spcBef>
                <a:spcPts val="0"/>
              </a:spcBef>
              <a:spcAft>
                <a:spcPts val="0"/>
              </a:spcAft>
              <a:buNone/>
              <a:tabLst/>
              <a:defRPr lang="ru-RU"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9A7AA18A-DD27-4A0B-8961-BC25245A43D9}" type="slidenum">
              <a:rPr/>
              <a:pPr lvl="0"/>
              <a:t>‹#›</a:t>
            </a:fld>
            <a:endParaRPr lang="ru-RU"/>
          </a:p>
        </p:txBody>
      </p:sp>
    </p:spTree>
    <p:extLst>
      <p:ext uri="{BB962C8B-B14F-4D97-AF65-F5344CB8AC3E}">
        <p14:creationId xmlns:p14="http://schemas.microsoft.com/office/powerpoint/2010/main" xmlns="" val="4127550277"/>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ru-RU" sz="20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3"/>
          <p:cNvSpPr txBox="1"/>
          <p:nvPr/>
        </p:nvSpPr>
        <p:spPr>
          <a:xfrm>
            <a:off x="0" y="0"/>
            <a:ext cx="356" cy="356"/>
          </a:xfrm>
          <a:prstGeom prst="rect">
            <a:avLst/>
          </a:prstGeom>
          <a:noFill/>
          <a:ln>
            <a:noFill/>
          </a:ln>
        </p:spPr>
        <p:txBody>
          <a:bodyPr vert="horz" wrap="square" lIns="90004" tIns="44997" rIns="90004" bIns="44997"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466AD4D-CD9F-40AE-BB29-E8713B19E2E8}" type="slidenum">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a:t>
            </a:fld>
            <a:endParaRPr lang="ru-RU" sz="1800" b="0" i="0" u="none" strike="noStrike" kern="1200" cap="none" spc="0" baseline="0">
              <a:solidFill>
                <a:srgbClr val="000000"/>
              </a:solidFill>
              <a:uFillTx/>
              <a:latin typeface="Calibri"/>
            </a:endParaRPr>
          </a:p>
        </p:txBody>
      </p:sp>
      <p:sp>
        <p:nvSpPr>
          <p:cNvPr id="3" name="Образ слайда 1"/>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4" name="Заметки 2"/>
          <p:cNvSpPr txBox="1">
            <a:spLocks noGrp="1"/>
          </p:cNvSpPr>
          <p:nvPr>
            <p:ph type="body" sz="quarter" idx="1"/>
          </p:nvPr>
        </p:nvSpPr>
        <p:spPr>
          <a:xfrm>
            <a:off x="0" y="0"/>
            <a:ext cx="356" cy="356"/>
          </a:xfrm>
        </p:spPr>
        <p:txBody>
          <a:bodyPr lIns="90004" tIns="44997" rIns="90004" bIns="44997"/>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Заметки 2"/>
          <p:cNvSpPr txBox="1">
            <a:spLocks noGrp="1"/>
          </p:cNvSpPr>
          <p:nvPr>
            <p:ph type="body" sz="quarter" idx="1"/>
          </p:nvPr>
        </p:nvSpPr>
        <p:spPr>
          <a:xfrm>
            <a:off x="755998" y="5078522"/>
            <a:ext cx="6047640" cy="4811399"/>
          </a:xfrm>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txBox="1">
            <a:spLocks noGrp="1"/>
          </p:cNvSpPr>
          <p:nvPr>
            <p:ph type="ctrTitle"/>
          </p:nvPr>
        </p:nvSpPr>
        <p:spPr/>
        <p:txBody>
          <a:bodyPr/>
          <a:lstStyle>
            <a:lvl1pPr>
              <a:defRPr/>
            </a:lvl1pPr>
          </a:lstStyle>
          <a:p>
            <a:pPr lvl="0"/>
            <a:r>
              <a:rPr lang="ru-RU"/>
              <a:t>Образец заголовка</a:t>
            </a:r>
          </a:p>
        </p:txBody>
      </p:sp>
      <p:sp>
        <p:nvSpPr>
          <p:cNvPr id="3" name="Подзаголовок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ru-RU"/>
              <a:t>Образец подзаголовка</a:t>
            </a:r>
          </a:p>
        </p:txBody>
      </p:sp>
      <p:sp>
        <p:nvSpPr>
          <p:cNvPr id="4" name="Дата 3"/>
          <p:cNvSpPr txBox="1">
            <a:spLocks noGrp="1"/>
          </p:cNvSpPr>
          <p:nvPr>
            <p:ph type="dt" sz="half" idx="7"/>
          </p:nvPr>
        </p:nvSpPr>
        <p:spPr/>
        <p:txBody>
          <a:bodyPr/>
          <a:lstStyle>
            <a:lvl1pPr>
              <a:defRPr/>
            </a:lvl1pPr>
          </a:lstStyle>
          <a:p>
            <a:pPr lvl="0"/>
            <a:fld id="{06A854AD-4AB0-41DD-BA6D-E383C44E7F60}" type="datetime1">
              <a:rPr lang="ru-RU"/>
              <a:pPr lvl="0"/>
              <a:t>03.12.2012</a:t>
            </a:fld>
            <a:endParaRPr lang="ru-RU"/>
          </a:p>
        </p:txBody>
      </p:sp>
      <p:sp>
        <p:nvSpPr>
          <p:cNvPr id="5" name="Нижний колонтитул 4"/>
          <p:cNvSpPr txBox="1">
            <a:spLocks noGrp="1"/>
          </p:cNvSpPr>
          <p:nvPr>
            <p:ph type="ftr" sz="quarter" idx="9"/>
          </p:nvPr>
        </p:nvSpPr>
        <p:spPr/>
        <p:txBody>
          <a:bodyPr/>
          <a:lstStyle>
            <a:lvl1pPr>
              <a:defRPr/>
            </a:lvl1pPr>
          </a:lstStyle>
          <a:p>
            <a:pPr lvl="0"/>
            <a:endParaRPr lang="ru-RU"/>
          </a:p>
        </p:txBody>
      </p:sp>
      <p:sp>
        <p:nvSpPr>
          <p:cNvPr id="6" name="Номер слайда 5"/>
          <p:cNvSpPr txBox="1">
            <a:spLocks noGrp="1"/>
          </p:cNvSpPr>
          <p:nvPr>
            <p:ph type="sldNum" sz="quarter" idx="8"/>
          </p:nvPr>
        </p:nvSpPr>
        <p:spPr/>
        <p:txBody>
          <a:bodyPr/>
          <a:lstStyle>
            <a:lvl1pPr>
              <a:defRPr/>
            </a:lvl1pPr>
          </a:lstStyle>
          <a:p>
            <a:pPr lvl="0"/>
            <a:fld id="{C9971EC8-9E2D-45C3-A1F4-5AFE83D31177}" type="slidenum">
              <a:rPr/>
              <a:pPr lvl="0"/>
              <a:t>‹#›</a:t>
            </a:fld>
            <a:endParaRPr lang="ru-RU"/>
          </a:p>
        </p:txBody>
      </p:sp>
    </p:spTree>
    <p:extLst>
      <p:ext uri="{BB962C8B-B14F-4D97-AF65-F5344CB8AC3E}">
        <p14:creationId xmlns:p14="http://schemas.microsoft.com/office/powerpoint/2010/main" xmlns="" val="1885388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txBox="1">
            <a:spLocks noGrp="1"/>
          </p:cNvSpPr>
          <p:nvPr>
            <p:ph type="title"/>
          </p:nvPr>
        </p:nvSpPr>
        <p:spPr/>
        <p:txBody>
          <a:bodyPr/>
          <a:lstStyle>
            <a:lvl1pPr>
              <a:defRPr/>
            </a:lvl1pPr>
          </a:lstStyle>
          <a:p>
            <a:pPr lvl="0"/>
            <a:r>
              <a:rPr lang="ru-RU"/>
              <a:t>Образец заголовка</a:t>
            </a:r>
          </a:p>
        </p:txBody>
      </p:sp>
      <p:sp>
        <p:nvSpPr>
          <p:cNvPr id="3" name="Вертикальный текст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txBox="1">
            <a:spLocks noGrp="1"/>
          </p:cNvSpPr>
          <p:nvPr>
            <p:ph type="dt" sz="half" idx="7"/>
          </p:nvPr>
        </p:nvSpPr>
        <p:spPr/>
        <p:txBody>
          <a:bodyPr/>
          <a:lstStyle>
            <a:lvl1pPr>
              <a:defRPr/>
            </a:lvl1pPr>
          </a:lstStyle>
          <a:p>
            <a:pPr lvl="0"/>
            <a:fld id="{DC162B71-9EC9-4B35-AD19-C800D15AC0E3}" type="datetime1">
              <a:rPr lang="ru-RU"/>
              <a:pPr lvl="0"/>
              <a:t>03.12.2012</a:t>
            </a:fld>
            <a:endParaRPr lang="ru-RU"/>
          </a:p>
        </p:txBody>
      </p:sp>
      <p:sp>
        <p:nvSpPr>
          <p:cNvPr id="5" name="Нижний колонтитул 4"/>
          <p:cNvSpPr txBox="1">
            <a:spLocks noGrp="1"/>
          </p:cNvSpPr>
          <p:nvPr>
            <p:ph type="ftr" sz="quarter" idx="9"/>
          </p:nvPr>
        </p:nvSpPr>
        <p:spPr/>
        <p:txBody>
          <a:bodyPr/>
          <a:lstStyle>
            <a:lvl1pPr>
              <a:defRPr/>
            </a:lvl1pPr>
          </a:lstStyle>
          <a:p>
            <a:pPr lvl="0"/>
            <a:endParaRPr lang="ru-RU"/>
          </a:p>
        </p:txBody>
      </p:sp>
      <p:sp>
        <p:nvSpPr>
          <p:cNvPr id="6" name="Номер слайда 5"/>
          <p:cNvSpPr txBox="1">
            <a:spLocks noGrp="1"/>
          </p:cNvSpPr>
          <p:nvPr>
            <p:ph type="sldNum" sz="quarter" idx="8"/>
          </p:nvPr>
        </p:nvSpPr>
        <p:spPr/>
        <p:txBody>
          <a:bodyPr/>
          <a:lstStyle>
            <a:lvl1pPr>
              <a:defRPr/>
            </a:lvl1pPr>
          </a:lstStyle>
          <a:p>
            <a:pPr lvl="0"/>
            <a:fld id="{7D470F6B-E198-40CA-B814-0A019FE02B31}" type="slidenum">
              <a:rPr/>
              <a:pPr lvl="0"/>
              <a:t>‹#›</a:t>
            </a:fld>
            <a:endParaRPr lang="ru-RU"/>
          </a:p>
        </p:txBody>
      </p:sp>
    </p:spTree>
    <p:extLst>
      <p:ext uri="{BB962C8B-B14F-4D97-AF65-F5344CB8AC3E}">
        <p14:creationId xmlns:p14="http://schemas.microsoft.com/office/powerpoint/2010/main" xmlns="" val="20788516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txBox="1">
            <a:spLocks noGrp="1"/>
          </p:cNvSpPr>
          <p:nvPr>
            <p:ph type="title" orient="vert"/>
          </p:nvPr>
        </p:nvSpPr>
        <p:spPr>
          <a:xfrm>
            <a:off x="6629400" y="1604964"/>
            <a:ext cx="2057400" cy="4525959"/>
          </a:xfrm>
        </p:spPr>
        <p:txBody>
          <a:bodyPr vert="eaVert"/>
          <a:lstStyle>
            <a:lvl1pPr>
              <a:defRPr/>
            </a:lvl1pPr>
          </a:lstStyle>
          <a:p>
            <a:pPr lvl="0"/>
            <a:r>
              <a:rPr lang="ru-RU"/>
              <a:t>Образец заголовка</a:t>
            </a:r>
          </a:p>
        </p:txBody>
      </p:sp>
      <p:sp>
        <p:nvSpPr>
          <p:cNvPr id="3" name="Вертикальный текст 2"/>
          <p:cNvSpPr txBox="1">
            <a:spLocks noGrp="1"/>
          </p:cNvSpPr>
          <p:nvPr>
            <p:ph type="body" orient="vert" idx="1"/>
          </p:nvPr>
        </p:nvSpPr>
        <p:spPr>
          <a:xfrm>
            <a:off x="457200" y="1604964"/>
            <a:ext cx="6019796" cy="4525959"/>
          </a:xfrm>
        </p:spPr>
        <p:txBody>
          <a:bodyPr vert="eaVert"/>
          <a:lstStyle>
            <a:lvl1pPr>
              <a:defRPr/>
            </a:lvl1pPr>
            <a:lvl2pPr>
              <a:defRPr/>
            </a:lvl2pPr>
            <a:lvl3pPr>
              <a:defRPr/>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txBox="1">
            <a:spLocks noGrp="1"/>
          </p:cNvSpPr>
          <p:nvPr>
            <p:ph type="dt" sz="half" idx="7"/>
          </p:nvPr>
        </p:nvSpPr>
        <p:spPr/>
        <p:txBody>
          <a:bodyPr/>
          <a:lstStyle>
            <a:lvl1pPr>
              <a:defRPr/>
            </a:lvl1pPr>
          </a:lstStyle>
          <a:p>
            <a:pPr lvl="0"/>
            <a:fld id="{01909466-2EBF-40FB-90A3-92D4541CF032}" type="datetime1">
              <a:rPr lang="ru-RU"/>
              <a:pPr lvl="0"/>
              <a:t>03.12.2012</a:t>
            </a:fld>
            <a:endParaRPr lang="ru-RU"/>
          </a:p>
        </p:txBody>
      </p:sp>
      <p:sp>
        <p:nvSpPr>
          <p:cNvPr id="5" name="Нижний колонтитул 4"/>
          <p:cNvSpPr txBox="1">
            <a:spLocks noGrp="1"/>
          </p:cNvSpPr>
          <p:nvPr>
            <p:ph type="ftr" sz="quarter" idx="9"/>
          </p:nvPr>
        </p:nvSpPr>
        <p:spPr/>
        <p:txBody>
          <a:bodyPr/>
          <a:lstStyle>
            <a:lvl1pPr>
              <a:defRPr/>
            </a:lvl1pPr>
          </a:lstStyle>
          <a:p>
            <a:pPr lvl="0"/>
            <a:endParaRPr lang="ru-RU"/>
          </a:p>
        </p:txBody>
      </p:sp>
      <p:sp>
        <p:nvSpPr>
          <p:cNvPr id="6" name="Номер слайда 5"/>
          <p:cNvSpPr txBox="1">
            <a:spLocks noGrp="1"/>
          </p:cNvSpPr>
          <p:nvPr>
            <p:ph type="sldNum" sz="quarter" idx="8"/>
          </p:nvPr>
        </p:nvSpPr>
        <p:spPr/>
        <p:txBody>
          <a:bodyPr/>
          <a:lstStyle>
            <a:lvl1pPr>
              <a:defRPr/>
            </a:lvl1pPr>
          </a:lstStyle>
          <a:p>
            <a:pPr lvl="0"/>
            <a:fld id="{9A6AD9A4-74B2-4BAD-8D07-5A4A66AE9622}" type="slidenum">
              <a:rPr/>
              <a:pPr lvl="0"/>
              <a:t>‹#›</a:t>
            </a:fld>
            <a:endParaRPr lang="ru-RU"/>
          </a:p>
        </p:txBody>
      </p:sp>
    </p:spTree>
    <p:extLst>
      <p:ext uri="{BB962C8B-B14F-4D97-AF65-F5344CB8AC3E}">
        <p14:creationId xmlns:p14="http://schemas.microsoft.com/office/powerpoint/2010/main" xmlns="" val="15712310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txBox="1">
            <a:spLocks noGrp="1"/>
          </p:cNvSpPr>
          <p:nvPr>
            <p:ph type="ctrTitle"/>
          </p:nvPr>
        </p:nvSpPr>
        <p:spPr>
          <a:xfrm>
            <a:off x="685800" y="2130423"/>
            <a:ext cx="7772400" cy="1470026"/>
          </a:xfrm>
        </p:spPr>
        <p:txBody>
          <a:bodyPr/>
          <a:lstStyle>
            <a:lvl1pPr>
              <a:defRPr/>
            </a:lvl1pPr>
          </a:lstStyle>
          <a:p>
            <a:pPr lvl="0"/>
            <a:r>
              <a:rPr lang="ru-RU"/>
              <a:t>Образец заголовка</a:t>
            </a:r>
          </a:p>
        </p:txBody>
      </p:sp>
      <p:sp>
        <p:nvSpPr>
          <p:cNvPr id="3" name="Подзаголовок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ru-RU"/>
              <a:t>Образец подзаголовка</a:t>
            </a:r>
          </a:p>
        </p:txBody>
      </p:sp>
      <p:sp>
        <p:nvSpPr>
          <p:cNvPr id="4" name="Дата 3"/>
          <p:cNvSpPr txBox="1">
            <a:spLocks noGrp="1"/>
          </p:cNvSpPr>
          <p:nvPr>
            <p:ph type="dt" sz="half" idx="7"/>
          </p:nvPr>
        </p:nvSpPr>
        <p:spPr/>
        <p:txBody>
          <a:bodyPr/>
          <a:lstStyle>
            <a:lvl1pPr>
              <a:defRPr/>
            </a:lvl1pPr>
          </a:lstStyle>
          <a:p>
            <a:pPr lvl="0"/>
            <a:fld id="{98A0B5D5-3E3A-44B2-ADF1-049E2317D8D2}" type="datetime1">
              <a:rPr lang="ru-RU"/>
              <a:pPr lvl="0"/>
              <a:t>03.12.2012</a:t>
            </a:fld>
            <a:endParaRPr lang="ru-RU"/>
          </a:p>
        </p:txBody>
      </p:sp>
      <p:sp>
        <p:nvSpPr>
          <p:cNvPr id="5" name="Нижний колонтитул 4"/>
          <p:cNvSpPr txBox="1">
            <a:spLocks noGrp="1"/>
          </p:cNvSpPr>
          <p:nvPr>
            <p:ph type="ftr" sz="quarter" idx="9"/>
          </p:nvPr>
        </p:nvSpPr>
        <p:spPr/>
        <p:txBody>
          <a:bodyPr/>
          <a:lstStyle>
            <a:lvl1pPr>
              <a:defRPr/>
            </a:lvl1pPr>
          </a:lstStyle>
          <a:p>
            <a:pPr lvl="0"/>
            <a:endParaRPr lang="ru-RU"/>
          </a:p>
        </p:txBody>
      </p:sp>
      <p:sp>
        <p:nvSpPr>
          <p:cNvPr id="6" name="Номер слайда 5"/>
          <p:cNvSpPr txBox="1">
            <a:spLocks noGrp="1"/>
          </p:cNvSpPr>
          <p:nvPr>
            <p:ph type="sldNum" sz="quarter" idx="8"/>
          </p:nvPr>
        </p:nvSpPr>
        <p:spPr/>
        <p:txBody>
          <a:bodyPr/>
          <a:lstStyle>
            <a:lvl1pPr>
              <a:defRPr/>
            </a:lvl1pPr>
          </a:lstStyle>
          <a:p>
            <a:pPr lvl="0"/>
            <a:fld id="{42A7F59B-B6A7-4E9C-A6D2-47687D859C3B}" type="slidenum">
              <a:rPr/>
              <a:pPr lvl="0"/>
              <a:t>‹#›</a:t>
            </a:fld>
            <a:endParaRPr lang="ru-RU"/>
          </a:p>
        </p:txBody>
      </p:sp>
    </p:spTree>
    <p:extLst>
      <p:ext uri="{BB962C8B-B14F-4D97-AF65-F5344CB8AC3E}">
        <p14:creationId xmlns:p14="http://schemas.microsoft.com/office/powerpoint/2010/main" xmlns="" val="4426526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txBox="1">
            <a:spLocks noGrp="1"/>
          </p:cNvSpPr>
          <p:nvPr>
            <p:ph type="title"/>
          </p:nvPr>
        </p:nvSpPr>
        <p:spPr/>
        <p:txBody>
          <a:bodyPr/>
          <a:lstStyle>
            <a:lvl1pPr>
              <a:defRPr/>
            </a:lvl1pPr>
          </a:lstStyle>
          <a:p>
            <a:pPr lvl="0"/>
            <a:r>
              <a:rPr lang="ru-RU"/>
              <a:t>Образец заголовка</a:t>
            </a:r>
          </a:p>
        </p:txBody>
      </p:sp>
      <p:sp>
        <p:nvSpPr>
          <p:cNvPr id="3" name="Объект 2"/>
          <p:cNvSpPr txBox="1">
            <a:spLocks noGrp="1"/>
          </p:cNvSpPr>
          <p:nvPr>
            <p:ph idx="1"/>
          </p:nvPr>
        </p:nvSpPr>
        <p:spPr/>
        <p:txBody>
          <a:bodyPr/>
          <a:lstStyle>
            <a:lvl1pPr>
              <a:defRPr/>
            </a:lvl1pPr>
            <a:lvl2pPr>
              <a:defRPr/>
            </a:lvl2pPr>
            <a:lvl3pPr>
              <a:defRPr/>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txBox="1">
            <a:spLocks noGrp="1"/>
          </p:cNvSpPr>
          <p:nvPr>
            <p:ph type="dt" sz="half" idx="7"/>
          </p:nvPr>
        </p:nvSpPr>
        <p:spPr/>
        <p:txBody>
          <a:bodyPr/>
          <a:lstStyle>
            <a:lvl1pPr>
              <a:defRPr/>
            </a:lvl1pPr>
          </a:lstStyle>
          <a:p>
            <a:pPr lvl="0"/>
            <a:fld id="{A6D7E33C-EEF2-435F-8FC5-0B708235A209}" type="datetime1">
              <a:rPr lang="ru-RU"/>
              <a:pPr lvl="0"/>
              <a:t>03.12.2012</a:t>
            </a:fld>
            <a:endParaRPr lang="ru-RU"/>
          </a:p>
        </p:txBody>
      </p:sp>
      <p:sp>
        <p:nvSpPr>
          <p:cNvPr id="5" name="Нижний колонтитул 4"/>
          <p:cNvSpPr txBox="1">
            <a:spLocks noGrp="1"/>
          </p:cNvSpPr>
          <p:nvPr>
            <p:ph type="ftr" sz="quarter" idx="9"/>
          </p:nvPr>
        </p:nvSpPr>
        <p:spPr/>
        <p:txBody>
          <a:bodyPr/>
          <a:lstStyle>
            <a:lvl1pPr>
              <a:defRPr/>
            </a:lvl1pPr>
          </a:lstStyle>
          <a:p>
            <a:pPr lvl="0"/>
            <a:endParaRPr lang="ru-RU"/>
          </a:p>
        </p:txBody>
      </p:sp>
      <p:sp>
        <p:nvSpPr>
          <p:cNvPr id="6" name="Номер слайда 5"/>
          <p:cNvSpPr txBox="1">
            <a:spLocks noGrp="1"/>
          </p:cNvSpPr>
          <p:nvPr>
            <p:ph type="sldNum" sz="quarter" idx="8"/>
          </p:nvPr>
        </p:nvSpPr>
        <p:spPr/>
        <p:txBody>
          <a:bodyPr/>
          <a:lstStyle>
            <a:lvl1pPr>
              <a:defRPr/>
            </a:lvl1pPr>
          </a:lstStyle>
          <a:p>
            <a:pPr lvl="0"/>
            <a:fld id="{C6F7DE82-E1B2-49DF-A452-D2D994825C5B}" type="slidenum">
              <a:rPr/>
              <a:pPr lvl="0"/>
              <a:t>‹#›</a:t>
            </a:fld>
            <a:endParaRPr lang="ru-RU"/>
          </a:p>
        </p:txBody>
      </p:sp>
    </p:spTree>
    <p:extLst>
      <p:ext uri="{BB962C8B-B14F-4D97-AF65-F5344CB8AC3E}">
        <p14:creationId xmlns:p14="http://schemas.microsoft.com/office/powerpoint/2010/main" xmlns="" val="5644407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722311" y="4406895"/>
            <a:ext cx="7772400" cy="1362071"/>
          </a:xfrm>
        </p:spPr>
        <p:txBody>
          <a:bodyPr anchorCtr="0"/>
          <a:lstStyle>
            <a:lvl1pPr algn="l">
              <a:defRPr sz="4000" b="1" cap="all"/>
            </a:lvl1pPr>
          </a:lstStyle>
          <a:p>
            <a:pPr lvl="0"/>
            <a:r>
              <a:rPr lang="ru-RU"/>
              <a:t>Образец заголовка</a:t>
            </a:r>
          </a:p>
        </p:txBody>
      </p:sp>
      <p:sp>
        <p:nvSpPr>
          <p:cNvPr id="3" name="Текст 2"/>
          <p:cNvSpPr txBox="1">
            <a:spLocks noGrp="1"/>
          </p:cNvSpPr>
          <p:nvPr>
            <p:ph type="body" idx="1"/>
          </p:nvPr>
        </p:nvSpPr>
        <p:spPr>
          <a:xfrm>
            <a:off x="722311" y="2906713"/>
            <a:ext cx="7772400" cy="1500182"/>
          </a:xfrm>
        </p:spPr>
        <p:txBody>
          <a:bodyPr anchor="b"/>
          <a:lstStyle>
            <a:lvl1pPr marL="0" indent="0">
              <a:buNone/>
              <a:defRPr sz="2000">
                <a:solidFill>
                  <a:srgbClr val="898989"/>
                </a:solidFill>
              </a:defRPr>
            </a:lvl1pPr>
          </a:lstStyle>
          <a:p>
            <a:pPr lvl="0"/>
            <a:r>
              <a:rPr lang="ru-RU"/>
              <a:t>Образец текста</a:t>
            </a:r>
          </a:p>
        </p:txBody>
      </p:sp>
      <p:sp>
        <p:nvSpPr>
          <p:cNvPr id="4" name="Дата 3"/>
          <p:cNvSpPr txBox="1">
            <a:spLocks noGrp="1"/>
          </p:cNvSpPr>
          <p:nvPr>
            <p:ph type="dt" sz="half" idx="7"/>
          </p:nvPr>
        </p:nvSpPr>
        <p:spPr/>
        <p:txBody>
          <a:bodyPr/>
          <a:lstStyle>
            <a:lvl1pPr>
              <a:defRPr/>
            </a:lvl1pPr>
          </a:lstStyle>
          <a:p>
            <a:pPr lvl="0"/>
            <a:fld id="{F1EA936C-DED2-4A29-B279-4BF1D878B330}" type="datetime1">
              <a:rPr lang="ru-RU"/>
              <a:pPr lvl="0"/>
              <a:t>03.12.2012</a:t>
            </a:fld>
            <a:endParaRPr lang="ru-RU"/>
          </a:p>
        </p:txBody>
      </p:sp>
      <p:sp>
        <p:nvSpPr>
          <p:cNvPr id="5" name="Нижний колонтитул 4"/>
          <p:cNvSpPr txBox="1">
            <a:spLocks noGrp="1"/>
          </p:cNvSpPr>
          <p:nvPr>
            <p:ph type="ftr" sz="quarter" idx="9"/>
          </p:nvPr>
        </p:nvSpPr>
        <p:spPr/>
        <p:txBody>
          <a:bodyPr/>
          <a:lstStyle>
            <a:lvl1pPr>
              <a:defRPr/>
            </a:lvl1pPr>
          </a:lstStyle>
          <a:p>
            <a:pPr lvl="0"/>
            <a:endParaRPr lang="ru-RU"/>
          </a:p>
        </p:txBody>
      </p:sp>
      <p:sp>
        <p:nvSpPr>
          <p:cNvPr id="6" name="Номер слайда 5"/>
          <p:cNvSpPr txBox="1">
            <a:spLocks noGrp="1"/>
          </p:cNvSpPr>
          <p:nvPr>
            <p:ph type="sldNum" sz="quarter" idx="8"/>
          </p:nvPr>
        </p:nvSpPr>
        <p:spPr/>
        <p:txBody>
          <a:bodyPr/>
          <a:lstStyle>
            <a:lvl1pPr>
              <a:defRPr/>
            </a:lvl1pPr>
          </a:lstStyle>
          <a:p>
            <a:pPr lvl="0"/>
            <a:fld id="{46DBA643-5E1E-4252-B5C3-AA05CDB915CD}" type="slidenum">
              <a:rPr/>
              <a:pPr lvl="0"/>
              <a:t>‹#›</a:t>
            </a:fld>
            <a:endParaRPr lang="ru-RU"/>
          </a:p>
        </p:txBody>
      </p:sp>
    </p:spTree>
    <p:extLst>
      <p:ext uri="{BB962C8B-B14F-4D97-AF65-F5344CB8AC3E}">
        <p14:creationId xmlns:p14="http://schemas.microsoft.com/office/powerpoint/2010/main" xmlns="" val="32476148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txBox="1">
            <a:spLocks noGrp="1"/>
          </p:cNvSpPr>
          <p:nvPr>
            <p:ph type="title"/>
          </p:nvPr>
        </p:nvSpPr>
        <p:spPr/>
        <p:txBody>
          <a:bodyPr/>
          <a:lstStyle>
            <a:lvl1pPr>
              <a:defRPr/>
            </a:lvl1pPr>
          </a:lstStyle>
          <a:p>
            <a:pPr lvl="0"/>
            <a:r>
              <a:rPr lang="ru-RU"/>
              <a:t>Образец заголовка</a:t>
            </a:r>
          </a:p>
        </p:txBody>
      </p:sp>
      <p:sp>
        <p:nvSpPr>
          <p:cNvPr id="3" name="Объект 2"/>
          <p:cNvSpPr txBox="1">
            <a:spLocks noGrp="1"/>
          </p:cNvSpPr>
          <p:nvPr>
            <p:ph idx="1"/>
          </p:nvPr>
        </p:nvSpPr>
        <p:spPr>
          <a:xfrm>
            <a:off x="457200" y="1600200"/>
            <a:ext cx="4038603" cy="4525959"/>
          </a:xfrm>
        </p:spPr>
        <p:txBody>
          <a:bodyPr/>
          <a:lstStyle>
            <a:lvl1pPr>
              <a:defRPr sz="2800"/>
            </a:lvl1pPr>
            <a:lvl2pPr>
              <a:defRPr/>
            </a:lvl2pPr>
            <a:lvl3pPr>
              <a:defRPr/>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txBox="1">
            <a:spLocks noGrp="1"/>
          </p:cNvSpPr>
          <p:nvPr>
            <p:ph idx="2"/>
          </p:nvPr>
        </p:nvSpPr>
        <p:spPr>
          <a:xfrm>
            <a:off x="4648196" y="1600200"/>
            <a:ext cx="4038603" cy="4525959"/>
          </a:xfrm>
        </p:spPr>
        <p:txBody>
          <a:bodyPr/>
          <a:lstStyle>
            <a:lvl1pPr>
              <a:defRPr sz="2800"/>
            </a:lvl1pPr>
            <a:lvl2pPr>
              <a:defRPr/>
            </a:lvl2pPr>
            <a:lvl3pPr>
              <a:defRPr/>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txBox="1">
            <a:spLocks noGrp="1"/>
          </p:cNvSpPr>
          <p:nvPr>
            <p:ph type="dt" sz="half" idx="7"/>
          </p:nvPr>
        </p:nvSpPr>
        <p:spPr/>
        <p:txBody>
          <a:bodyPr/>
          <a:lstStyle>
            <a:lvl1pPr>
              <a:defRPr/>
            </a:lvl1pPr>
          </a:lstStyle>
          <a:p>
            <a:pPr lvl="0"/>
            <a:fld id="{371F5690-BE9A-4583-94D9-284B0E9BCB06}" type="datetime1">
              <a:rPr lang="ru-RU"/>
              <a:pPr lvl="0"/>
              <a:t>03.12.2012</a:t>
            </a:fld>
            <a:endParaRPr lang="ru-RU"/>
          </a:p>
        </p:txBody>
      </p:sp>
      <p:sp>
        <p:nvSpPr>
          <p:cNvPr id="6" name="Нижний колонтитул 5"/>
          <p:cNvSpPr txBox="1">
            <a:spLocks noGrp="1"/>
          </p:cNvSpPr>
          <p:nvPr>
            <p:ph type="ftr" sz="quarter" idx="9"/>
          </p:nvPr>
        </p:nvSpPr>
        <p:spPr/>
        <p:txBody>
          <a:bodyPr/>
          <a:lstStyle>
            <a:lvl1pPr>
              <a:defRPr/>
            </a:lvl1pPr>
          </a:lstStyle>
          <a:p>
            <a:pPr lvl="0"/>
            <a:endParaRPr lang="ru-RU"/>
          </a:p>
        </p:txBody>
      </p:sp>
      <p:sp>
        <p:nvSpPr>
          <p:cNvPr id="7" name="Номер слайда 6"/>
          <p:cNvSpPr txBox="1">
            <a:spLocks noGrp="1"/>
          </p:cNvSpPr>
          <p:nvPr>
            <p:ph type="sldNum" sz="quarter" idx="8"/>
          </p:nvPr>
        </p:nvSpPr>
        <p:spPr/>
        <p:txBody>
          <a:bodyPr/>
          <a:lstStyle>
            <a:lvl1pPr>
              <a:defRPr/>
            </a:lvl1pPr>
          </a:lstStyle>
          <a:p>
            <a:pPr lvl="0"/>
            <a:fld id="{88153320-7A3C-4580-BB04-591E3F3D6F78}" type="slidenum">
              <a:rPr/>
              <a:pPr lvl="0"/>
              <a:t>‹#›</a:t>
            </a:fld>
            <a:endParaRPr lang="ru-RU"/>
          </a:p>
        </p:txBody>
      </p:sp>
    </p:spTree>
    <p:extLst>
      <p:ext uri="{BB962C8B-B14F-4D97-AF65-F5344CB8AC3E}">
        <p14:creationId xmlns:p14="http://schemas.microsoft.com/office/powerpoint/2010/main" xmlns="" val="6577488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txBox="1">
            <a:spLocks noGrp="1"/>
          </p:cNvSpPr>
          <p:nvPr>
            <p:ph type="title"/>
          </p:nvPr>
        </p:nvSpPr>
        <p:spPr/>
        <p:txBody>
          <a:bodyPr/>
          <a:lstStyle>
            <a:lvl1pPr>
              <a:defRPr/>
            </a:lvl1pPr>
          </a:lstStyle>
          <a:p>
            <a:pPr lvl="0"/>
            <a:r>
              <a:rPr lang="ru-RU"/>
              <a:t>Образец заголовка</a:t>
            </a:r>
          </a:p>
        </p:txBody>
      </p:sp>
      <p:sp>
        <p:nvSpPr>
          <p:cNvPr id="3" name="Текст 2"/>
          <p:cNvSpPr txBox="1">
            <a:spLocks noGrp="1"/>
          </p:cNvSpPr>
          <p:nvPr>
            <p:ph type="body" idx="1"/>
          </p:nvPr>
        </p:nvSpPr>
        <p:spPr>
          <a:xfrm>
            <a:off x="457200" y="1535113"/>
            <a:ext cx="4040184" cy="639759"/>
          </a:xfrm>
        </p:spPr>
        <p:txBody>
          <a:bodyPr anchor="b"/>
          <a:lstStyle>
            <a:lvl1pPr marL="0" indent="0">
              <a:buNone/>
              <a:defRPr sz="2400" b="1"/>
            </a:lvl1pPr>
          </a:lstStyle>
          <a:p>
            <a:pPr lvl="0"/>
            <a:r>
              <a:rPr lang="ru-RU"/>
              <a:t>Образец текста</a:t>
            </a:r>
          </a:p>
        </p:txBody>
      </p:sp>
      <p:sp>
        <p:nvSpPr>
          <p:cNvPr id="4" name="Объект 3"/>
          <p:cNvSpPr txBox="1">
            <a:spLocks noGrp="1"/>
          </p:cNvSpPr>
          <p:nvPr>
            <p:ph idx="2"/>
          </p:nvPr>
        </p:nvSpPr>
        <p:spPr>
          <a:xfrm>
            <a:off x="457200" y="2174872"/>
            <a:ext cx="4040184" cy="3951286"/>
          </a:xfrm>
        </p:spPr>
        <p:txBody>
          <a:bodyPr/>
          <a:lstStyle>
            <a:lvl1pPr>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txBox="1">
            <a:spLocks noGrp="1"/>
          </p:cNvSpPr>
          <p:nvPr>
            <p:ph type="body" idx="3"/>
          </p:nvPr>
        </p:nvSpPr>
        <p:spPr>
          <a:xfrm>
            <a:off x="4645023" y="1535113"/>
            <a:ext cx="4041776" cy="639759"/>
          </a:xfrm>
        </p:spPr>
        <p:txBody>
          <a:bodyPr anchor="b"/>
          <a:lstStyle>
            <a:lvl1pPr marL="0" indent="0">
              <a:buNone/>
              <a:defRPr sz="2400" b="1"/>
            </a:lvl1pPr>
          </a:lstStyle>
          <a:p>
            <a:pPr lvl="0"/>
            <a:r>
              <a:rPr lang="ru-RU"/>
              <a:t>Образец текста</a:t>
            </a:r>
          </a:p>
        </p:txBody>
      </p:sp>
      <p:sp>
        <p:nvSpPr>
          <p:cNvPr id="6" name="Объект 5"/>
          <p:cNvSpPr txBox="1">
            <a:spLocks noGrp="1"/>
          </p:cNvSpPr>
          <p:nvPr>
            <p:ph idx="4"/>
          </p:nvPr>
        </p:nvSpPr>
        <p:spPr>
          <a:xfrm>
            <a:off x="4645023" y="2174872"/>
            <a:ext cx="4041776" cy="3951286"/>
          </a:xfrm>
        </p:spPr>
        <p:txBody>
          <a:bodyPr/>
          <a:lstStyle>
            <a:lvl1pPr>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txBox="1">
            <a:spLocks noGrp="1"/>
          </p:cNvSpPr>
          <p:nvPr>
            <p:ph type="dt" sz="half" idx="7"/>
          </p:nvPr>
        </p:nvSpPr>
        <p:spPr/>
        <p:txBody>
          <a:bodyPr/>
          <a:lstStyle>
            <a:lvl1pPr>
              <a:defRPr/>
            </a:lvl1pPr>
          </a:lstStyle>
          <a:p>
            <a:pPr lvl="0"/>
            <a:fld id="{2DF8F87C-5972-4F3B-A4B2-6374B2A87983}" type="datetime1">
              <a:rPr lang="ru-RU"/>
              <a:pPr lvl="0"/>
              <a:t>03.12.2012</a:t>
            </a:fld>
            <a:endParaRPr lang="ru-RU"/>
          </a:p>
        </p:txBody>
      </p:sp>
      <p:sp>
        <p:nvSpPr>
          <p:cNvPr id="8" name="Нижний колонтитул 7"/>
          <p:cNvSpPr txBox="1">
            <a:spLocks noGrp="1"/>
          </p:cNvSpPr>
          <p:nvPr>
            <p:ph type="ftr" sz="quarter" idx="9"/>
          </p:nvPr>
        </p:nvSpPr>
        <p:spPr/>
        <p:txBody>
          <a:bodyPr/>
          <a:lstStyle>
            <a:lvl1pPr>
              <a:defRPr/>
            </a:lvl1pPr>
          </a:lstStyle>
          <a:p>
            <a:pPr lvl="0"/>
            <a:endParaRPr lang="ru-RU"/>
          </a:p>
        </p:txBody>
      </p:sp>
      <p:sp>
        <p:nvSpPr>
          <p:cNvPr id="9" name="Номер слайда 8"/>
          <p:cNvSpPr txBox="1">
            <a:spLocks noGrp="1"/>
          </p:cNvSpPr>
          <p:nvPr>
            <p:ph type="sldNum" sz="quarter" idx="8"/>
          </p:nvPr>
        </p:nvSpPr>
        <p:spPr/>
        <p:txBody>
          <a:bodyPr/>
          <a:lstStyle>
            <a:lvl1pPr>
              <a:defRPr/>
            </a:lvl1pPr>
          </a:lstStyle>
          <a:p>
            <a:pPr lvl="0"/>
            <a:fld id="{BB28A337-BA71-4ED1-91E8-51BBDC84AF83}" type="slidenum">
              <a:rPr/>
              <a:pPr lvl="0"/>
              <a:t>‹#›</a:t>
            </a:fld>
            <a:endParaRPr lang="ru-RU"/>
          </a:p>
        </p:txBody>
      </p:sp>
    </p:spTree>
    <p:extLst>
      <p:ext uri="{BB962C8B-B14F-4D97-AF65-F5344CB8AC3E}">
        <p14:creationId xmlns:p14="http://schemas.microsoft.com/office/powerpoint/2010/main" xmlns="" val="36480269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txBox="1">
            <a:spLocks noGrp="1"/>
          </p:cNvSpPr>
          <p:nvPr>
            <p:ph type="title"/>
          </p:nvPr>
        </p:nvSpPr>
        <p:spPr/>
        <p:txBody>
          <a:bodyPr/>
          <a:lstStyle>
            <a:lvl1pPr>
              <a:defRPr/>
            </a:lvl1pPr>
          </a:lstStyle>
          <a:p>
            <a:pPr lvl="0"/>
            <a:r>
              <a:rPr lang="ru-RU"/>
              <a:t>Образец заголовка</a:t>
            </a:r>
          </a:p>
        </p:txBody>
      </p:sp>
      <p:sp>
        <p:nvSpPr>
          <p:cNvPr id="3" name="Дата 2"/>
          <p:cNvSpPr txBox="1">
            <a:spLocks noGrp="1"/>
          </p:cNvSpPr>
          <p:nvPr>
            <p:ph type="dt" sz="half" idx="7"/>
          </p:nvPr>
        </p:nvSpPr>
        <p:spPr/>
        <p:txBody>
          <a:bodyPr/>
          <a:lstStyle>
            <a:lvl1pPr>
              <a:defRPr/>
            </a:lvl1pPr>
          </a:lstStyle>
          <a:p>
            <a:pPr lvl="0"/>
            <a:fld id="{A7234AFF-7A3A-4571-9EC6-6A46AB77354F}" type="datetime1">
              <a:rPr lang="ru-RU"/>
              <a:pPr lvl="0"/>
              <a:t>03.12.2012</a:t>
            </a:fld>
            <a:endParaRPr lang="ru-RU"/>
          </a:p>
        </p:txBody>
      </p:sp>
      <p:sp>
        <p:nvSpPr>
          <p:cNvPr id="4" name="Нижний колонтитул 3"/>
          <p:cNvSpPr txBox="1">
            <a:spLocks noGrp="1"/>
          </p:cNvSpPr>
          <p:nvPr>
            <p:ph type="ftr" sz="quarter" idx="9"/>
          </p:nvPr>
        </p:nvSpPr>
        <p:spPr/>
        <p:txBody>
          <a:bodyPr/>
          <a:lstStyle>
            <a:lvl1pPr>
              <a:defRPr/>
            </a:lvl1pPr>
          </a:lstStyle>
          <a:p>
            <a:pPr lvl="0"/>
            <a:endParaRPr lang="ru-RU"/>
          </a:p>
        </p:txBody>
      </p:sp>
      <p:sp>
        <p:nvSpPr>
          <p:cNvPr id="5" name="Номер слайда 4"/>
          <p:cNvSpPr txBox="1">
            <a:spLocks noGrp="1"/>
          </p:cNvSpPr>
          <p:nvPr>
            <p:ph type="sldNum" sz="quarter" idx="8"/>
          </p:nvPr>
        </p:nvSpPr>
        <p:spPr/>
        <p:txBody>
          <a:bodyPr/>
          <a:lstStyle>
            <a:lvl1pPr>
              <a:defRPr/>
            </a:lvl1pPr>
          </a:lstStyle>
          <a:p>
            <a:pPr lvl="0"/>
            <a:fld id="{C78ADD1C-0DA0-4380-B932-93A98C36CB55}" type="slidenum">
              <a:rPr/>
              <a:pPr lvl="0"/>
              <a:t>‹#›</a:t>
            </a:fld>
            <a:endParaRPr lang="ru-RU"/>
          </a:p>
        </p:txBody>
      </p:sp>
    </p:spTree>
    <p:extLst>
      <p:ext uri="{BB962C8B-B14F-4D97-AF65-F5344CB8AC3E}">
        <p14:creationId xmlns:p14="http://schemas.microsoft.com/office/powerpoint/2010/main" xmlns="" val="35079954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txBox="1">
            <a:spLocks noGrp="1"/>
          </p:cNvSpPr>
          <p:nvPr>
            <p:ph type="dt" sz="half" idx="7"/>
          </p:nvPr>
        </p:nvSpPr>
        <p:spPr/>
        <p:txBody>
          <a:bodyPr/>
          <a:lstStyle>
            <a:lvl1pPr>
              <a:defRPr/>
            </a:lvl1pPr>
          </a:lstStyle>
          <a:p>
            <a:pPr lvl="0"/>
            <a:fld id="{8F1696D4-C76B-4664-9206-65BAC8159667}" type="datetime1">
              <a:rPr lang="ru-RU"/>
              <a:pPr lvl="0"/>
              <a:t>03.12.2012</a:t>
            </a:fld>
            <a:endParaRPr lang="ru-RU"/>
          </a:p>
        </p:txBody>
      </p:sp>
      <p:sp>
        <p:nvSpPr>
          <p:cNvPr id="3" name="Нижний колонтитул 2"/>
          <p:cNvSpPr txBox="1">
            <a:spLocks noGrp="1"/>
          </p:cNvSpPr>
          <p:nvPr>
            <p:ph type="ftr" sz="quarter" idx="9"/>
          </p:nvPr>
        </p:nvSpPr>
        <p:spPr/>
        <p:txBody>
          <a:bodyPr/>
          <a:lstStyle>
            <a:lvl1pPr>
              <a:defRPr/>
            </a:lvl1pPr>
          </a:lstStyle>
          <a:p>
            <a:pPr lvl="0"/>
            <a:endParaRPr lang="ru-RU"/>
          </a:p>
        </p:txBody>
      </p:sp>
      <p:sp>
        <p:nvSpPr>
          <p:cNvPr id="4" name="Номер слайда 3"/>
          <p:cNvSpPr txBox="1">
            <a:spLocks noGrp="1"/>
          </p:cNvSpPr>
          <p:nvPr>
            <p:ph type="sldNum" sz="quarter" idx="8"/>
          </p:nvPr>
        </p:nvSpPr>
        <p:spPr/>
        <p:txBody>
          <a:bodyPr/>
          <a:lstStyle>
            <a:lvl1pPr>
              <a:defRPr/>
            </a:lvl1pPr>
          </a:lstStyle>
          <a:p>
            <a:pPr lvl="0"/>
            <a:fld id="{5B1365F9-C8E8-49AC-9495-C82F9B1F581D}" type="slidenum">
              <a:rPr/>
              <a:pPr lvl="0"/>
              <a:t>‹#›</a:t>
            </a:fld>
            <a:endParaRPr lang="ru-RU"/>
          </a:p>
        </p:txBody>
      </p:sp>
    </p:spTree>
    <p:extLst>
      <p:ext uri="{BB962C8B-B14F-4D97-AF65-F5344CB8AC3E}">
        <p14:creationId xmlns:p14="http://schemas.microsoft.com/office/powerpoint/2010/main" xmlns="" val="9315906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457200" y="273048"/>
            <a:ext cx="3008311" cy="1162046"/>
          </a:xfrm>
        </p:spPr>
        <p:txBody>
          <a:bodyPr anchor="b" anchorCtr="0"/>
          <a:lstStyle>
            <a:lvl1pPr algn="l">
              <a:defRPr sz="2000" b="1"/>
            </a:lvl1pPr>
          </a:lstStyle>
          <a:p>
            <a:pPr lvl="0"/>
            <a:r>
              <a:rPr lang="ru-RU"/>
              <a:t>Образец заголовка</a:t>
            </a:r>
          </a:p>
        </p:txBody>
      </p:sp>
      <p:sp>
        <p:nvSpPr>
          <p:cNvPr id="3" name="Объект 2"/>
          <p:cNvSpPr txBox="1">
            <a:spLocks noGrp="1"/>
          </p:cNvSpPr>
          <p:nvPr>
            <p:ph idx="1"/>
          </p:nvPr>
        </p:nvSpPr>
        <p:spPr>
          <a:xfrm>
            <a:off x="3575047" y="273048"/>
            <a:ext cx="5111752" cy="5853110"/>
          </a:xfrm>
        </p:spPr>
        <p:txBody>
          <a:bodyPr/>
          <a:lstStyle>
            <a:lvl1pPr>
              <a:defRPr/>
            </a:lvl1pPr>
            <a:lvl2pPr>
              <a:defRPr sz="2800"/>
            </a:lvl2pPr>
            <a:lvl3pPr>
              <a:defRPr sz="2400"/>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txBox="1">
            <a:spLocks noGrp="1"/>
          </p:cNvSpPr>
          <p:nvPr>
            <p:ph type="body" idx="2"/>
          </p:nvPr>
        </p:nvSpPr>
        <p:spPr>
          <a:xfrm>
            <a:off x="457200" y="1435095"/>
            <a:ext cx="3008311" cy="4691064"/>
          </a:xfrm>
        </p:spPr>
        <p:txBody>
          <a:bodyPr/>
          <a:lstStyle>
            <a:lvl1pPr marL="0" indent="0">
              <a:buNone/>
              <a:defRPr sz="1400"/>
            </a:lvl1pPr>
          </a:lstStyle>
          <a:p>
            <a:pPr lvl="0"/>
            <a:r>
              <a:rPr lang="ru-RU"/>
              <a:t>Образец текста</a:t>
            </a:r>
          </a:p>
        </p:txBody>
      </p:sp>
      <p:sp>
        <p:nvSpPr>
          <p:cNvPr id="5" name="Дата 4"/>
          <p:cNvSpPr txBox="1">
            <a:spLocks noGrp="1"/>
          </p:cNvSpPr>
          <p:nvPr>
            <p:ph type="dt" sz="half" idx="7"/>
          </p:nvPr>
        </p:nvSpPr>
        <p:spPr/>
        <p:txBody>
          <a:bodyPr/>
          <a:lstStyle>
            <a:lvl1pPr>
              <a:defRPr/>
            </a:lvl1pPr>
          </a:lstStyle>
          <a:p>
            <a:pPr lvl="0"/>
            <a:fld id="{096A5BCC-0AEB-4AC2-9F38-53E80BD0AE99}" type="datetime1">
              <a:rPr lang="ru-RU"/>
              <a:pPr lvl="0"/>
              <a:t>03.12.2012</a:t>
            </a:fld>
            <a:endParaRPr lang="ru-RU"/>
          </a:p>
        </p:txBody>
      </p:sp>
      <p:sp>
        <p:nvSpPr>
          <p:cNvPr id="6" name="Нижний колонтитул 5"/>
          <p:cNvSpPr txBox="1">
            <a:spLocks noGrp="1"/>
          </p:cNvSpPr>
          <p:nvPr>
            <p:ph type="ftr" sz="quarter" idx="9"/>
          </p:nvPr>
        </p:nvSpPr>
        <p:spPr/>
        <p:txBody>
          <a:bodyPr/>
          <a:lstStyle>
            <a:lvl1pPr>
              <a:defRPr/>
            </a:lvl1pPr>
          </a:lstStyle>
          <a:p>
            <a:pPr lvl="0"/>
            <a:endParaRPr lang="ru-RU"/>
          </a:p>
        </p:txBody>
      </p:sp>
      <p:sp>
        <p:nvSpPr>
          <p:cNvPr id="7" name="Номер слайда 6"/>
          <p:cNvSpPr txBox="1">
            <a:spLocks noGrp="1"/>
          </p:cNvSpPr>
          <p:nvPr>
            <p:ph type="sldNum" sz="quarter" idx="8"/>
          </p:nvPr>
        </p:nvSpPr>
        <p:spPr/>
        <p:txBody>
          <a:bodyPr/>
          <a:lstStyle>
            <a:lvl1pPr>
              <a:defRPr/>
            </a:lvl1pPr>
          </a:lstStyle>
          <a:p>
            <a:pPr lvl="0"/>
            <a:fld id="{4E1E7183-08FB-4FC1-B5A9-EB32DEF5C7FC}" type="slidenum">
              <a:rPr/>
              <a:pPr lvl="0"/>
              <a:t>‹#›</a:t>
            </a:fld>
            <a:endParaRPr lang="ru-RU"/>
          </a:p>
        </p:txBody>
      </p:sp>
    </p:spTree>
    <p:extLst>
      <p:ext uri="{BB962C8B-B14F-4D97-AF65-F5344CB8AC3E}">
        <p14:creationId xmlns:p14="http://schemas.microsoft.com/office/powerpoint/2010/main" xmlns="" val="36240141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txBox="1">
            <a:spLocks noGrp="1"/>
          </p:cNvSpPr>
          <p:nvPr>
            <p:ph type="title"/>
          </p:nvPr>
        </p:nvSpPr>
        <p:spPr/>
        <p:txBody>
          <a:bodyPr/>
          <a:lstStyle>
            <a:lvl1pPr>
              <a:defRPr/>
            </a:lvl1pPr>
          </a:lstStyle>
          <a:p>
            <a:pPr lvl="0"/>
            <a:r>
              <a:rPr lang="ru-RU"/>
              <a:t>Образец заголовка</a:t>
            </a:r>
          </a:p>
        </p:txBody>
      </p:sp>
      <p:sp>
        <p:nvSpPr>
          <p:cNvPr id="3" name="Объект 2"/>
          <p:cNvSpPr txBox="1">
            <a:spLocks noGrp="1"/>
          </p:cNvSpPr>
          <p:nvPr>
            <p:ph idx="1"/>
          </p:nvPr>
        </p:nvSpPr>
        <p:spPr/>
        <p:txBody>
          <a:bodyPr/>
          <a:lstStyle>
            <a:lvl1pPr>
              <a:defRPr/>
            </a:lvl1pPr>
            <a:lvl2pPr>
              <a:defRPr/>
            </a:lvl2pPr>
            <a:lvl3pPr>
              <a:defRPr/>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txBox="1">
            <a:spLocks noGrp="1"/>
          </p:cNvSpPr>
          <p:nvPr>
            <p:ph type="dt" sz="half" idx="7"/>
          </p:nvPr>
        </p:nvSpPr>
        <p:spPr/>
        <p:txBody>
          <a:bodyPr/>
          <a:lstStyle>
            <a:lvl1pPr>
              <a:defRPr/>
            </a:lvl1pPr>
          </a:lstStyle>
          <a:p>
            <a:pPr lvl="0"/>
            <a:fld id="{AEFD3607-9E37-43BD-901D-1A3BDDD055D2}" type="datetime1">
              <a:rPr lang="ru-RU"/>
              <a:pPr lvl="0"/>
              <a:t>03.12.2012</a:t>
            </a:fld>
            <a:endParaRPr lang="ru-RU"/>
          </a:p>
        </p:txBody>
      </p:sp>
      <p:sp>
        <p:nvSpPr>
          <p:cNvPr id="5" name="Нижний колонтитул 4"/>
          <p:cNvSpPr txBox="1">
            <a:spLocks noGrp="1"/>
          </p:cNvSpPr>
          <p:nvPr>
            <p:ph type="ftr" sz="quarter" idx="9"/>
          </p:nvPr>
        </p:nvSpPr>
        <p:spPr/>
        <p:txBody>
          <a:bodyPr/>
          <a:lstStyle>
            <a:lvl1pPr>
              <a:defRPr/>
            </a:lvl1pPr>
          </a:lstStyle>
          <a:p>
            <a:pPr lvl="0"/>
            <a:endParaRPr lang="ru-RU"/>
          </a:p>
        </p:txBody>
      </p:sp>
      <p:sp>
        <p:nvSpPr>
          <p:cNvPr id="6" name="Номер слайда 5"/>
          <p:cNvSpPr txBox="1">
            <a:spLocks noGrp="1"/>
          </p:cNvSpPr>
          <p:nvPr>
            <p:ph type="sldNum" sz="quarter" idx="8"/>
          </p:nvPr>
        </p:nvSpPr>
        <p:spPr/>
        <p:txBody>
          <a:bodyPr/>
          <a:lstStyle>
            <a:lvl1pPr>
              <a:defRPr/>
            </a:lvl1pPr>
          </a:lstStyle>
          <a:p>
            <a:pPr lvl="0"/>
            <a:fld id="{B5B3581C-1367-44BE-A5A9-928D8484E697}" type="slidenum">
              <a:rPr/>
              <a:pPr lvl="0"/>
              <a:t>‹#›</a:t>
            </a:fld>
            <a:endParaRPr lang="ru-RU"/>
          </a:p>
        </p:txBody>
      </p:sp>
    </p:spTree>
    <p:extLst>
      <p:ext uri="{BB962C8B-B14F-4D97-AF65-F5344CB8AC3E}">
        <p14:creationId xmlns:p14="http://schemas.microsoft.com/office/powerpoint/2010/main" xmlns="" val="4477889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1792288" y="4800600"/>
            <a:ext cx="5486400" cy="566735"/>
          </a:xfrm>
        </p:spPr>
        <p:txBody>
          <a:bodyPr anchor="b" anchorCtr="0"/>
          <a:lstStyle>
            <a:lvl1pPr algn="l">
              <a:defRPr sz="2000" b="1"/>
            </a:lvl1pPr>
          </a:lstStyle>
          <a:p>
            <a:pPr lvl="0"/>
            <a:r>
              <a:rPr lang="ru-RU"/>
              <a:t>Образец заголовка</a:t>
            </a:r>
          </a:p>
        </p:txBody>
      </p:sp>
      <p:sp>
        <p:nvSpPr>
          <p:cNvPr id="3" name="Рисунок 2"/>
          <p:cNvSpPr txBox="1">
            <a:spLocks noGrp="1"/>
          </p:cNvSpPr>
          <p:nvPr>
            <p:ph type="pic" idx="1"/>
          </p:nvPr>
        </p:nvSpPr>
        <p:spPr>
          <a:xfrm>
            <a:off x="1792288" y="612776"/>
            <a:ext cx="5486400" cy="4114800"/>
          </a:xfrm>
        </p:spPr>
        <p:txBody>
          <a:bodyPr/>
          <a:lstStyle>
            <a:lvl1pPr marL="0" indent="0">
              <a:buNone/>
              <a:defRPr/>
            </a:lvl1pPr>
          </a:lstStyle>
          <a:p>
            <a:pPr lvl="0"/>
            <a:endParaRPr lang="ru-RU"/>
          </a:p>
        </p:txBody>
      </p:sp>
      <p:sp>
        <p:nvSpPr>
          <p:cNvPr id="4" name="Текст 3"/>
          <p:cNvSpPr txBox="1">
            <a:spLocks noGrp="1"/>
          </p:cNvSpPr>
          <p:nvPr>
            <p:ph type="body" idx="2"/>
          </p:nvPr>
        </p:nvSpPr>
        <p:spPr>
          <a:xfrm>
            <a:off x="1792288" y="5367335"/>
            <a:ext cx="5486400" cy="804864"/>
          </a:xfrm>
        </p:spPr>
        <p:txBody>
          <a:bodyPr/>
          <a:lstStyle>
            <a:lvl1pPr marL="0" indent="0">
              <a:buNone/>
              <a:defRPr sz="1400"/>
            </a:lvl1pPr>
          </a:lstStyle>
          <a:p>
            <a:pPr lvl="0"/>
            <a:r>
              <a:rPr lang="ru-RU"/>
              <a:t>Образец текста</a:t>
            </a:r>
          </a:p>
        </p:txBody>
      </p:sp>
      <p:sp>
        <p:nvSpPr>
          <p:cNvPr id="5" name="Дата 4"/>
          <p:cNvSpPr txBox="1">
            <a:spLocks noGrp="1"/>
          </p:cNvSpPr>
          <p:nvPr>
            <p:ph type="dt" sz="half" idx="7"/>
          </p:nvPr>
        </p:nvSpPr>
        <p:spPr/>
        <p:txBody>
          <a:bodyPr/>
          <a:lstStyle>
            <a:lvl1pPr>
              <a:defRPr/>
            </a:lvl1pPr>
          </a:lstStyle>
          <a:p>
            <a:pPr lvl="0"/>
            <a:fld id="{A48418FA-0CF6-4896-9AB0-873F11D24AC9}" type="datetime1">
              <a:rPr lang="ru-RU"/>
              <a:pPr lvl="0"/>
              <a:t>03.12.2012</a:t>
            </a:fld>
            <a:endParaRPr lang="ru-RU"/>
          </a:p>
        </p:txBody>
      </p:sp>
      <p:sp>
        <p:nvSpPr>
          <p:cNvPr id="6" name="Нижний колонтитул 5"/>
          <p:cNvSpPr txBox="1">
            <a:spLocks noGrp="1"/>
          </p:cNvSpPr>
          <p:nvPr>
            <p:ph type="ftr" sz="quarter" idx="9"/>
          </p:nvPr>
        </p:nvSpPr>
        <p:spPr/>
        <p:txBody>
          <a:bodyPr/>
          <a:lstStyle>
            <a:lvl1pPr>
              <a:defRPr/>
            </a:lvl1pPr>
          </a:lstStyle>
          <a:p>
            <a:pPr lvl="0"/>
            <a:endParaRPr lang="ru-RU"/>
          </a:p>
        </p:txBody>
      </p:sp>
      <p:sp>
        <p:nvSpPr>
          <p:cNvPr id="7" name="Номер слайда 6"/>
          <p:cNvSpPr txBox="1">
            <a:spLocks noGrp="1"/>
          </p:cNvSpPr>
          <p:nvPr>
            <p:ph type="sldNum" sz="quarter" idx="8"/>
          </p:nvPr>
        </p:nvSpPr>
        <p:spPr/>
        <p:txBody>
          <a:bodyPr/>
          <a:lstStyle>
            <a:lvl1pPr>
              <a:defRPr/>
            </a:lvl1pPr>
          </a:lstStyle>
          <a:p>
            <a:pPr lvl="0"/>
            <a:fld id="{C0A7FF31-068E-4FC3-90D6-2F54EF5BC5B3}" type="slidenum">
              <a:rPr/>
              <a:pPr lvl="0"/>
              <a:t>‹#›</a:t>
            </a:fld>
            <a:endParaRPr lang="ru-RU"/>
          </a:p>
        </p:txBody>
      </p:sp>
    </p:spTree>
    <p:extLst>
      <p:ext uri="{BB962C8B-B14F-4D97-AF65-F5344CB8AC3E}">
        <p14:creationId xmlns:p14="http://schemas.microsoft.com/office/powerpoint/2010/main" xmlns="" val="35367032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txBox="1">
            <a:spLocks noGrp="1"/>
          </p:cNvSpPr>
          <p:nvPr>
            <p:ph type="title"/>
          </p:nvPr>
        </p:nvSpPr>
        <p:spPr/>
        <p:txBody>
          <a:bodyPr/>
          <a:lstStyle>
            <a:lvl1pPr>
              <a:defRPr/>
            </a:lvl1pPr>
          </a:lstStyle>
          <a:p>
            <a:pPr lvl="0"/>
            <a:r>
              <a:rPr lang="ru-RU"/>
              <a:t>Образец заголовка</a:t>
            </a:r>
          </a:p>
        </p:txBody>
      </p:sp>
      <p:sp>
        <p:nvSpPr>
          <p:cNvPr id="3" name="Вертикальный текст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txBox="1">
            <a:spLocks noGrp="1"/>
          </p:cNvSpPr>
          <p:nvPr>
            <p:ph type="dt" sz="half" idx="7"/>
          </p:nvPr>
        </p:nvSpPr>
        <p:spPr/>
        <p:txBody>
          <a:bodyPr/>
          <a:lstStyle>
            <a:lvl1pPr>
              <a:defRPr/>
            </a:lvl1pPr>
          </a:lstStyle>
          <a:p>
            <a:pPr lvl="0"/>
            <a:fld id="{4FABF177-B04C-43F3-AB05-1C4563EAF964}" type="datetime1">
              <a:rPr lang="ru-RU"/>
              <a:pPr lvl="0"/>
              <a:t>03.12.2012</a:t>
            </a:fld>
            <a:endParaRPr lang="ru-RU"/>
          </a:p>
        </p:txBody>
      </p:sp>
      <p:sp>
        <p:nvSpPr>
          <p:cNvPr id="5" name="Нижний колонтитул 4"/>
          <p:cNvSpPr txBox="1">
            <a:spLocks noGrp="1"/>
          </p:cNvSpPr>
          <p:nvPr>
            <p:ph type="ftr" sz="quarter" idx="9"/>
          </p:nvPr>
        </p:nvSpPr>
        <p:spPr/>
        <p:txBody>
          <a:bodyPr/>
          <a:lstStyle>
            <a:lvl1pPr>
              <a:defRPr/>
            </a:lvl1pPr>
          </a:lstStyle>
          <a:p>
            <a:pPr lvl="0"/>
            <a:endParaRPr lang="ru-RU"/>
          </a:p>
        </p:txBody>
      </p:sp>
      <p:sp>
        <p:nvSpPr>
          <p:cNvPr id="6" name="Номер слайда 5"/>
          <p:cNvSpPr txBox="1">
            <a:spLocks noGrp="1"/>
          </p:cNvSpPr>
          <p:nvPr>
            <p:ph type="sldNum" sz="quarter" idx="8"/>
          </p:nvPr>
        </p:nvSpPr>
        <p:spPr/>
        <p:txBody>
          <a:bodyPr/>
          <a:lstStyle>
            <a:lvl1pPr>
              <a:defRPr/>
            </a:lvl1pPr>
          </a:lstStyle>
          <a:p>
            <a:pPr lvl="0"/>
            <a:fld id="{73A9F8BB-AD8A-429A-8F74-0E31B3EAAE52}" type="slidenum">
              <a:rPr/>
              <a:pPr lvl="0"/>
              <a:t>‹#›</a:t>
            </a:fld>
            <a:endParaRPr lang="ru-RU"/>
          </a:p>
        </p:txBody>
      </p:sp>
    </p:spTree>
    <p:extLst>
      <p:ext uri="{BB962C8B-B14F-4D97-AF65-F5344CB8AC3E}">
        <p14:creationId xmlns:p14="http://schemas.microsoft.com/office/powerpoint/2010/main" xmlns="" val="10923619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txBox="1">
            <a:spLocks noGrp="1"/>
          </p:cNvSpPr>
          <p:nvPr>
            <p:ph type="title" orient="vert"/>
          </p:nvPr>
        </p:nvSpPr>
        <p:spPr>
          <a:xfrm>
            <a:off x="6629400" y="274640"/>
            <a:ext cx="2057400" cy="5851529"/>
          </a:xfrm>
        </p:spPr>
        <p:txBody>
          <a:bodyPr vert="eaVert"/>
          <a:lstStyle>
            <a:lvl1pPr>
              <a:defRPr/>
            </a:lvl1pPr>
          </a:lstStyle>
          <a:p>
            <a:pPr lvl="0"/>
            <a:r>
              <a:rPr lang="ru-RU"/>
              <a:t>Образец заголовка</a:t>
            </a:r>
          </a:p>
        </p:txBody>
      </p:sp>
      <p:sp>
        <p:nvSpPr>
          <p:cNvPr id="3" name="Вертикальный текст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txBox="1">
            <a:spLocks noGrp="1"/>
          </p:cNvSpPr>
          <p:nvPr>
            <p:ph type="dt" sz="half" idx="7"/>
          </p:nvPr>
        </p:nvSpPr>
        <p:spPr/>
        <p:txBody>
          <a:bodyPr/>
          <a:lstStyle>
            <a:lvl1pPr>
              <a:defRPr/>
            </a:lvl1pPr>
          </a:lstStyle>
          <a:p>
            <a:pPr lvl="0"/>
            <a:fld id="{B92F99C7-4E46-4547-A596-1CF98C402C8D}" type="datetime1">
              <a:rPr lang="ru-RU"/>
              <a:pPr lvl="0"/>
              <a:t>03.12.2012</a:t>
            </a:fld>
            <a:endParaRPr lang="ru-RU"/>
          </a:p>
        </p:txBody>
      </p:sp>
      <p:sp>
        <p:nvSpPr>
          <p:cNvPr id="5" name="Нижний колонтитул 4"/>
          <p:cNvSpPr txBox="1">
            <a:spLocks noGrp="1"/>
          </p:cNvSpPr>
          <p:nvPr>
            <p:ph type="ftr" sz="quarter" idx="9"/>
          </p:nvPr>
        </p:nvSpPr>
        <p:spPr/>
        <p:txBody>
          <a:bodyPr/>
          <a:lstStyle>
            <a:lvl1pPr>
              <a:defRPr/>
            </a:lvl1pPr>
          </a:lstStyle>
          <a:p>
            <a:pPr lvl="0"/>
            <a:endParaRPr lang="ru-RU"/>
          </a:p>
        </p:txBody>
      </p:sp>
      <p:sp>
        <p:nvSpPr>
          <p:cNvPr id="6" name="Номер слайда 5"/>
          <p:cNvSpPr txBox="1">
            <a:spLocks noGrp="1"/>
          </p:cNvSpPr>
          <p:nvPr>
            <p:ph type="sldNum" sz="quarter" idx="8"/>
          </p:nvPr>
        </p:nvSpPr>
        <p:spPr/>
        <p:txBody>
          <a:bodyPr/>
          <a:lstStyle>
            <a:lvl1pPr>
              <a:defRPr/>
            </a:lvl1pPr>
          </a:lstStyle>
          <a:p>
            <a:pPr lvl="0"/>
            <a:fld id="{3087EFD8-7613-4949-9082-2444A38BEAF0}" type="slidenum">
              <a:rPr/>
              <a:pPr lvl="0"/>
              <a:t>‹#›</a:t>
            </a:fld>
            <a:endParaRPr lang="ru-RU"/>
          </a:p>
        </p:txBody>
      </p:sp>
    </p:spTree>
    <p:extLst>
      <p:ext uri="{BB962C8B-B14F-4D97-AF65-F5344CB8AC3E}">
        <p14:creationId xmlns:p14="http://schemas.microsoft.com/office/powerpoint/2010/main" xmlns="" val="24317008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722311" y="4406895"/>
            <a:ext cx="7772400" cy="1362071"/>
          </a:xfrm>
        </p:spPr>
        <p:txBody>
          <a:bodyPr anchorCtr="0"/>
          <a:lstStyle>
            <a:lvl1pPr algn="l">
              <a:defRPr sz="4000" b="1" cap="all"/>
            </a:lvl1pPr>
          </a:lstStyle>
          <a:p>
            <a:pPr lvl="0"/>
            <a:r>
              <a:rPr lang="ru-RU"/>
              <a:t>Образец заголовка</a:t>
            </a:r>
          </a:p>
        </p:txBody>
      </p:sp>
      <p:sp>
        <p:nvSpPr>
          <p:cNvPr id="3" name="Текст 2"/>
          <p:cNvSpPr txBox="1">
            <a:spLocks noGrp="1"/>
          </p:cNvSpPr>
          <p:nvPr>
            <p:ph type="body" idx="1"/>
          </p:nvPr>
        </p:nvSpPr>
        <p:spPr>
          <a:xfrm>
            <a:off x="722311" y="2906713"/>
            <a:ext cx="7772400" cy="1500182"/>
          </a:xfrm>
        </p:spPr>
        <p:txBody>
          <a:bodyPr anchor="b"/>
          <a:lstStyle>
            <a:lvl1pPr marL="0" indent="0">
              <a:buNone/>
              <a:defRPr sz="2000">
                <a:solidFill>
                  <a:srgbClr val="898989"/>
                </a:solidFill>
              </a:defRPr>
            </a:lvl1pPr>
          </a:lstStyle>
          <a:p>
            <a:pPr lvl="0"/>
            <a:r>
              <a:rPr lang="ru-RU"/>
              <a:t>Образец текста</a:t>
            </a:r>
          </a:p>
        </p:txBody>
      </p:sp>
      <p:sp>
        <p:nvSpPr>
          <p:cNvPr id="4" name="Дата 3"/>
          <p:cNvSpPr txBox="1">
            <a:spLocks noGrp="1"/>
          </p:cNvSpPr>
          <p:nvPr>
            <p:ph type="dt" sz="half" idx="7"/>
          </p:nvPr>
        </p:nvSpPr>
        <p:spPr/>
        <p:txBody>
          <a:bodyPr/>
          <a:lstStyle>
            <a:lvl1pPr>
              <a:defRPr/>
            </a:lvl1pPr>
          </a:lstStyle>
          <a:p>
            <a:pPr lvl="0"/>
            <a:fld id="{373FD8D5-1881-4B17-9A2E-0BB4D518D5E3}" type="datetime1">
              <a:rPr lang="ru-RU"/>
              <a:pPr lvl="0"/>
              <a:t>03.12.2012</a:t>
            </a:fld>
            <a:endParaRPr lang="ru-RU"/>
          </a:p>
        </p:txBody>
      </p:sp>
      <p:sp>
        <p:nvSpPr>
          <p:cNvPr id="5" name="Нижний колонтитул 4"/>
          <p:cNvSpPr txBox="1">
            <a:spLocks noGrp="1"/>
          </p:cNvSpPr>
          <p:nvPr>
            <p:ph type="ftr" sz="quarter" idx="9"/>
          </p:nvPr>
        </p:nvSpPr>
        <p:spPr/>
        <p:txBody>
          <a:bodyPr/>
          <a:lstStyle>
            <a:lvl1pPr>
              <a:defRPr/>
            </a:lvl1pPr>
          </a:lstStyle>
          <a:p>
            <a:pPr lvl="0"/>
            <a:endParaRPr lang="ru-RU"/>
          </a:p>
        </p:txBody>
      </p:sp>
      <p:sp>
        <p:nvSpPr>
          <p:cNvPr id="6" name="Номер слайда 5"/>
          <p:cNvSpPr txBox="1">
            <a:spLocks noGrp="1"/>
          </p:cNvSpPr>
          <p:nvPr>
            <p:ph type="sldNum" sz="quarter" idx="8"/>
          </p:nvPr>
        </p:nvSpPr>
        <p:spPr/>
        <p:txBody>
          <a:bodyPr/>
          <a:lstStyle>
            <a:lvl1pPr>
              <a:defRPr/>
            </a:lvl1pPr>
          </a:lstStyle>
          <a:p>
            <a:pPr lvl="0"/>
            <a:fld id="{D9F6DD5D-6F95-452E-9C8B-397763151884}" type="slidenum">
              <a:rPr/>
              <a:pPr lvl="0"/>
              <a:t>‹#›</a:t>
            </a:fld>
            <a:endParaRPr lang="ru-RU"/>
          </a:p>
        </p:txBody>
      </p:sp>
    </p:spTree>
    <p:extLst>
      <p:ext uri="{BB962C8B-B14F-4D97-AF65-F5344CB8AC3E}">
        <p14:creationId xmlns:p14="http://schemas.microsoft.com/office/powerpoint/2010/main" xmlns="" val="24849520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txBox="1">
            <a:spLocks noGrp="1"/>
          </p:cNvSpPr>
          <p:nvPr>
            <p:ph type="title"/>
          </p:nvPr>
        </p:nvSpPr>
        <p:spPr/>
        <p:txBody>
          <a:bodyPr/>
          <a:lstStyle>
            <a:lvl1pPr>
              <a:defRPr/>
            </a:lvl1pPr>
          </a:lstStyle>
          <a:p>
            <a:pPr lvl="0"/>
            <a:r>
              <a:rPr lang="ru-RU"/>
              <a:t>Образец заголовка</a:t>
            </a:r>
          </a:p>
        </p:txBody>
      </p:sp>
      <p:sp>
        <p:nvSpPr>
          <p:cNvPr id="3" name="Объект 2"/>
          <p:cNvSpPr txBox="1">
            <a:spLocks noGrp="1"/>
          </p:cNvSpPr>
          <p:nvPr>
            <p:ph idx="1"/>
          </p:nvPr>
        </p:nvSpPr>
        <p:spPr>
          <a:xfrm>
            <a:off x="457200" y="1604964"/>
            <a:ext cx="4038603" cy="4525959"/>
          </a:xfrm>
        </p:spPr>
        <p:txBody>
          <a:bodyPr/>
          <a:lstStyle>
            <a:lvl1pPr>
              <a:defRPr sz="2800"/>
            </a:lvl1pPr>
            <a:lvl2pPr>
              <a:defRPr/>
            </a:lvl2pPr>
            <a:lvl3pPr>
              <a:defRPr/>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txBox="1">
            <a:spLocks noGrp="1"/>
          </p:cNvSpPr>
          <p:nvPr>
            <p:ph idx="2"/>
          </p:nvPr>
        </p:nvSpPr>
        <p:spPr>
          <a:xfrm>
            <a:off x="4648196" y="1604964"/>
            <a:ext cx="4038603" cy="4525959"/>
          </a:xfrm>
        </p:spPr>
        <p:txBody>
          <a:bodyPr/>
          <a:lstStyle>
            <a:lvl1pPr>
              <a:defRPr sz="2800"/>
            </a:lvl1pPr>
            <a:lvl2pPr>
              <a:defRPr/>
            </a:lvl2pPr>
            <a:lvl3pPr>
              <a:defRPr/>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txBox="1">
            <a:spLocks noGrp="1"/>
          </p:cNvSpPr>
          <p:nvPr>
            <p:ph type="dt" sz="half" idx="7"/>
          </p:nvPr>
        </p:nvSpPr>
        <p:spPr/>
        <p:txBody>
          <a:bodyPr/>
          <a:lstStyle>
            <a:lvl1pPr>
              <a:defRPr/>
            </a:lvl1pPr>
          </a:lstStyle>
          <a:p>
            <a:pPr lvl="0"/>
            <a:fld id="{B3FE2809-E3B3-40BC-B1D4-0FD7A3353DA1}" type="datetime1">
              <a:rPr lang="ru-RU"/>
              <a:pPr lvl="0"/>
              <a:t>03.12.2012</a:t>
            </a:fld>
            <a:endParaRPr lang="ru-RU"/>
          </a:p>
        </p:txBody>
      </p:sp>
      <p:sp>
        <p:nvSpPr>
          <p:cNvPr id="6" name="Нижний колонтитул 5"/>
          <p:cNvSpPr txBox="1">
            <a:spLocks noGrp="1"/>
          </p:cNvSpPr>
          <p:nvPr>
            <p:ph type="ftr" sz="quarter" idx="9"/>
          </p:nvPr>
        </p:nvSpPr>
        <p:spPr/>
        <p:txBody>
          <a:bodyPr/>
          <a:lstStyle>
            <a:lvl1pPr>
              <a:defRPr/>
            </a:lvl1pPr>
          </a:lstStyle>
          <a:p>
            <a:pPr lvl="0"/>
            <a:endParaRPr lang="ru-RU"/>
          </a:p>
        </p:txBody>
      </p:sp>
      <p:sp>
        <p:nvSpPr>
          <p:cNvPr id="7" name="Номер слайда 6"/>
          <p:cNvSpPr txBox="1">
            <a:spLocks noGrp="1"/>
          </p:cNvSpPr>
          <p:nvPr>
            <p:ph type="sldNum" sz="quarter" idx="8"/>
          </p:nvPr>
        </p:nvSpPr>
        <p:spPr/>
        <p:txBody>
          <a:bodyPr/>
          <a:lstStyle>
            <a:lvl1pPr>
              <a:defRPr/>
            </a:lvl1pPr>
          </a:lstStyle>
          <a:p>
            <a:pPr lvl="0"/>
            <a:fld id="{3127259D-2391-4D2B-8E6D-F7621FB5E689}" type="slidenum">
              <a:rPr/>
              <a:pPr lvl="0"/>
              <a:t>‹#›</a:t>
            </a:fld>
            <a:endParaRPr lang="ru-RU"/>
          </a:p>
        </p:txBody>
      </p:sp>
    </p:spTree>
    <p:extLst>
      <p:ext uri="{BB962C8B-B14F-4D97-AF65-F5344CB8AC3E}">
        <p14:creationId xmlns:p14="http://schemas.microsoft.com/office/powerpoint/2010/main" xmlns="" val="14750418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457200" y="274640"/>
            <a:ext cx="8229600" cy="1143000"/>
          </a:xfrm>
        </p:spPr>
        <p:txBody>
          <a:bodyPr/>
          <a:lstStyle>
            <a:lvl1pPr>
              <a:defRPr/>
            </a:lvl1pPr>
          </a:lstStyle>
          <a:p>
            <a:pPr lvl="0"/>
            <a:r>
              <a:rPr lang="ru-RU"/>
              <a:t>Образец заголовка</a:t>
            </a:r>
          </a:p>
        </p:txBody>
      </p:sp>
      <p:sp>
        <p:nvSpPr>
          <p:cNvPr id="3" name="Текст 2"/>
          <p:cNvSpPr txBox="1">
            <a:spLocks noGrp="1"/>
          </p:cNvSpPr>
          <p:nvPr>
            <p:ph type="body" idx="1"/>
          </p:nvPr>
        </p:nvSpPr>
        <p:spPr>
          <a:xfrm>
            <a:off x="457200" y="1535113"/>
            <a:ext cx="4040184" cy="639759"/>
          </a:xfrm>
        </p:spPr>
        <p:txBody>
          <a:bodyPr anchor="b"/>
          <a:lstStyle>
            <a:lvl1pPr marL="0" indent="0">
              <a:buNone/>
              <a:defRPr sz="2400" b="1"/>
            </a:lvl1pPr>
          </a:lstStyle>
          <a:p>
            <a:pPr lvl="0"/>
            <a:r>
              <a:rPr lang="ru-RU"/>
              <a:t>Образец текста</a:t>
            </a:r>
          </a:p>
        </p:txBody>
      </p:sp>
      <p:sp>
        <p:nvSpPr>
          <p:cNvPr id="4" name="Объект 3"/>
          <p:cNvSpPr txBox="1">
            <a:spLocks noGrp="1"/>
          </p:cNvSpPr>
          <p:nvPr>
            <p:ph idx="2"/>
          </p:nvPr>
        </p:nvSpPr>
        <p:spPr>
          <a:xfrm>
            <a:off x="457200" y="2174872"/>
            <a:ext cx="4040184" cy="3951286"/>
          </a:xfrm>
        </p:spPr>
        <p:txBody>
          <a:bodyPr/>
          <a:lstStyle>
            <a:lvl1pPr>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txBox="1">
            <a:spLocks noGrp="1"/>
          </p:cNvSpPr>
          <p:nvPr>
            <p:ph type="body" idx="3"/>
          </p:nvPr>
        </p:nvSpPr>
        <p:spPr>
          <a:xfrm>
            <a:off x="4645023" y="1535113"/>
            <a:ext cx="4041776" cy="639759"/>
          </a:xfrm>
        </p:spPr>
        <p:txBody>
          <a:bodyPr anchor="b"/>
          <a:lstStyle>
            <a:lvl1pPr marL="0" indent="0">
              <a:buNone/>
              <a:defRPr sz="2400" b="1"/>
            </a:lvl1pPr>
          </a:lstStyle>
          <a:p>
            <a:pPr lvl="0"/>
            <a:r>
              <a:rPr lang="ru-RU"/>
              <a:t>Образец текста</a:t>
            </a:r>
          </a:p>
        </p:txBody>
      </p:sp>
      <p:sp>
        <p:nvSpPr>
          <p:cNvPr id="6" name="Объект 5"/>
          <p:cNvSpPr txBox="1">
            <a:spLocks noGrp="1"/>
          </p:cNvSpPr>
          <p:nvPr>
            <p:ph idx="4"/>
          </p:nvPr>
        </p:nvSpPr>
        <p:spPr>
          <a:xfrm>
            <a:off x="4645023" y="2174872"/>
            <a:ext cx="4041776" cy="3951286"/>
          </a:xfrm>
        </p:spPr>
        <p:txBody>
          <a:bodyPr/>
          <a:lstStyle>
            <a:lvl1pPr>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txBox="1">
            <a:spLocks noGrp="1"/>
          </p:cNvSpPr>
          <p:nvPr>
            <p:ph type="dt" sz="half" idx="7"/>
          </p:nvPr>
        </p:nvSpPr>
        <p:spPr/>
        <p:txBody>
          <a:bodyPr/>
          <a:lstStyle>
            <a:lvl1pPr>
              <a:defRPr/>
            </a:lvl1pPr>
          </a:lstStyle>
          <a:p>
            <a:pPr lvl="0"/>
            <a:fld id="{AB5EB0CC-94AE-4D99-92A2-9BA78ED23F4D}" type="datetime1">
              <a:rPr lang="ru-RU"/>
              <a:pPr lvl="0"/>
              <a:t>03.12.2012</a:t>
            </a:fld>
            <a:endParaRPr lang="ru-RU"/>
          </a:p>
        </p:txBody>
      </p:sp>
      <p:sp>
        <p:nvSpPr>
          <p:cNvPr id="8" name="Нижний колонтитул 7"/>
          <p:cNvSpPr txBox="1">
            <a:spLocks noGrp="1"/>
          </p:cNvSpPr>
          <p:nvPr>
            <p:ph type="ftr" sz="quarter" idx="9"/>
          </p:nvPr>
        </p:nvSpPr>
        <p:spPr/>
        <p:txBody>
          <a:bodyPr/>
          <a:lstStyle>
            <a:lvl1pPr>
              <a:defRPr/>
            </a:lvl1pPr>
          </a:lstStyle>
          <a:p>
            <a:pPr lvl="0"/>
            <a:endParaRPr lang="ru-RU"/>
          </a:p>
        </p:txBody>
      </p:sp>
      <p:sp>
        <p:nvSpPr>
          <p:cNvPr id="9" name="Номер слайда 8"/>
          <p:cNvSpPr txBox="1">
            <a:spLocks noGrp="1"/>
          </p:cNvSpPr>
          <p:nvPr>
            <p:ph type="sldNum" sz="quarter" idx="8"/>
          </p:nvPr>
        </p:nvSpPr>
        <p:spPr/>
        <p:txBody>
          <a:bodyPr/>
          <a:lstStyle>
            <a:lvl1pPr>
              <a:defRPr/>
            </a:lvl1pPr>
          </a:lstStyle>
          <a:p>
            <a:pPr lvl="0"/>
            <a:fld id="{BA22EFD4-B450-4AE4-B408-2EEBBB1289A4}" type="slidenum">
              <a:rPr/>
              <a:pPr lvl="0"/>
              <a:t>‹#›</a:t>
            </a:fld>
            <a:endParaRPr lang="ru-RU"/>
          </a:p>
        </p:txBody>
      </p:sp>
    </p:spTree>
    <p:extLst>
      <p:ext uri="{BB962C8B-B14F-4D97-AF65-F5344CB8AC3E}">
        <p14:creationId xmlns:p14="http://schemas.microsoft.com/office/powerpoint/2010/main" xmlns="" val="520868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txBox="1">
            <a:spLocks noGrp="1"/>
          </p:cNvSpPr>
          <p:nvPr>
            <p:ph type="title"/>
          </p:nvPr>
        </p:nvSpPr>
        <p:spPr/>
        <p:txBody>
          <a:bodyPr/>
          <a:lstStyle>
            <a:lvl1pPr>
              <a:defRPr/>
            </a:lvl1pPr>
          </a:lstStyle>
          <a:p>
            <a:pPr lvl="0"/>
            <a:r>
              <a:rPr lang="ru-RU"/>
              <a:t>Образец заголовка</a:t>
            </a:r>
          </a:p>
        </p:txBody>
      </p:sp>
      <p:sp>
        <p:nvSpPr>
          <p:cNvPr id="3" name="Дата 2"/>
          <p:cNvSpPr txBox="1">
            <a:spLocks noGrp="1"/>
          </p:cNvSpPr>
          <p:nvPr>
            <p:ph type="dt" sz="half" idx="7"/>
          </p:nvPr>
        </p:nvSpPr>
        <p:spPr/>
        <p:txBody>
          <a:bodyPr/>
          <a:lstStyle>
            <a:lvl1pPr>
              <a:defRPr/>
            </a:lvl1pPr>
          </a:lstStyle>
          <a:p>
            <a:pPr lvl="0"/>
            <a:fld id="{6B1A47FB-E893-4124-96DF-FD9F308D3A49}" type="datetime1">
              <a:rPr lang="ru-RU"/>
              <a:pPr lvl="0"/>
              <a:t>03.12.2012</a:t>
            </a:fld>
            <a:endParaRPr lang="ru-RU"/>
          </a:p>
        </p:txBody>
      </p:sp>
      <p:sp>
        <p:nvSpPr>
          <p:cNvPr id="4" name="Нижний колонтитул 3"/>
          <p:cNvSpPr txBox="1">
            <a:spLocks noGrp="1"/>
          </p:cNvSpPr>
          <p:nvPr>
            <p:ph type="ftr" sz="quarter" idx="9"/>
          </p:nvPr>
        </p:nvSpPr>
        <p:spPr/>
        <p:txBody>
          <a:bodyPr/>
          <a:lstStyle>
            <a:lvl1pPr>
              <a:defRPr/>
            </a:lvl1pPr>
          </a:lstStyle>
          <a:p>
            <a:pPr lvl="0"/>
            <a:endParaRPr lang="ru-RU"/>
          </a:p>
        </p:txBody>
      </p:sp>
      <p:sp>
        <p:nvSpPr>
          <p:cNvPr id="5" name="Номер слайда 4"/>
          <p:cNvSpPr txBox="1">
            <a:spLocks noGrp="1"/>
          </p:cNvSpPr>
          <p:nvPr>
            <p:ph type="sldNum" sz="quarter" idx="8"/>
          </p:nvPr>
        </p:nvSpPr>
        <p:spPr/>
        <p:txBody>
          <a:bodyPr/>
          <a:lstStyle>
            <a:lvl1pPr>
              <a:defRPr/>
            </a:lvl1pPr>
          </a:lstStyle>
          <a:p>
            <a:pPr lvl="0"/>
            <a:fld id="{F6A989F5-F810-45E6-9002-A83EDE56CFD4}" type="slidenum">
              <a:rPr/>
              <a:pPr lvl="0"/>
              <a:t>‹#›</a:t>
            </a:fld>
            <a:endParaRPr lang="ru-RU"/>
          </a:p>
        </p:txBody>
      </p:sp>
    </p:spTree>
    <p:extLst>
      <p:ext uri="{BB962C8B-B14F-4D97-AF65-F5344CB8AC3E}">
        <p14:creationId xmlns:p14="http://schemas.microsoft.com/office/powerpoint/2010/main" xmlns="" val="32571343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txBox="1">
            <a:spLocks noGrp="1"/>
          </p:cNvSpPr>
          <p:nvPr>
            <p:ph type="dt" sz="half" idx="7"/>
          </p:nvPr>
        </p:nvSpPr>
        <p:spPr/>
        <p:txBody>
          <a:bodyPr/>
          <a:lstStyle>
            <a:lvl1pPr>
              <a:defRPr/>
            </a:lvl1pPr>
          </a:lstStyle>
          <a:p>
            <a:pPr lvl="0"/>
            <a:fld id="{955797A9-E4D4-42B1-8A54-51B3F3339CFC}" type="datetime1">
              <a:rPr lang="ru-RU"/>
              <a:pPr lvl="0"/>
              <a:t>03.12.2012</a:t>
            </a:fld>
            <a:endParaRPr lang="ru-RU"/>
          </a:p>
        </p:txBody>
      </p:sp>
      <p:sp>
        <p:nvSpPr>
          <p:cNvPr id="3" name="Нижний колонтитул 2"/>
          <p:cNvSpPr txBox="1">
            <a:spLocks noGrp="1"/>
          </p:cNvSpPr>
          <p:nvPr>
            <p:ph type="ftr" sz="quarter" idx="9"/>
          </p:nvPr>
        </p:nvSpPr>
        <p:spPr/>
        <p:txBody>
          <a:bodyPr/>
          <a:lstStyle>
            <a:lvl1pPr>
              <a:defRPr/>
            </a:lvl1pPr>
          </a:lstStyle>
          <a:p>
            <a:pPr lvl="0"/>
            <a:endParaRPr lang="ru-RU"/>
          </a:p>
        </p:txBody>
      </p:sp>
      <p:sp>
        <p:nvSpPr>
          <p:cNvPr id="4" name="Номер слайда 3"/>
          <p:cNvSpPr txBox="1">
            <a:spLocks noGrp="1"/>
          </p:cNvSpPr>
          <p:nvPr>
            <p:ph type="sldNum" sz="quarter" idx="8"/>
          </p:nvPr>
        </p:nvSpPr>
        <p:spPr/>
        <p:txBody>
          <a:bodyPr/>
          <a:lstStyle>
            <a:lvl1pPr>
              <a:defRPr/>
            </a:lvl1pPr>
          </a:lstStyle>
          <a:p>
            <a:pPr lvl="0"/>
            <a:fld id="{75397AA1-B1D8-472C-A03A-67BC5F3A4A64}" type="slidenum">
              <a:rPr/>
              <a:pPr lvl="0"/>
              <a:t>‹#›</a:t>
            </a:fld>
            <a:endParaRPr lang="ru-RU"/>
          </a:p>
        </p:txBody>
      </p:sp>
    </p:spTree>
    <p:extLst>
      <p:ext uri="{BB962C8B-B14F-4D97-AF65-F5344CB8AC3E}">
        <p14:creationId xmlns:p14="http://schemas.microsoft.com/office/powerpoint/2010/main" xmlns="" val="37500308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457200" y="273048"/>
            <a:ext cx="3008311" cy="1162046"/>
          </a:xfrm>
        </p:spPr>
        <p:txBody>
          <a:bodyPr anchor="b" anchorCtr="0"/>
          <a:lstStyle>
            <a:lvl1pPr algn="l">
              <a:defRPr sz="2000" b="1"/>
            </a:lvl1pPr>
          </a:lstStyle>
          <a:p>
            <a:pPr lvl="0"/>
            <a:r>
              <a:rPr lang="ru-RU"/>
              <a:t>Образец заголовка</a:t>
            </a:r>
          </a:p>
        </p:txBody>
      </p:sp>
      <p:sp>
        <p:nvSpPr>
          <p:cNvPr id="3" name="Объект 2"/>
          <p:cNvSpPr txBox="1">
            <a:spLocks noGrp="1"/>
          </p:cNvSpPr>
          <p:nvPr>
            <p:ph idx="1"/>
          </p:nvPr>
        </p:nvSpPr>
        <p:spPr>
          <a:xfrm>
            <a:off x="3575047" y="273048"/>
            <a:ext cx="5111752" cy="5853110"/>
          </a:xfrm>
        </p:spPr>
        <p:txBody>
          <a:bodyPr/>
          <a:lstStyle>
            <a:lvl1pPr>
              <a:defRPr/>
            </a:lvl1pPr>
            <a:lvl2pPr>
              <a:defRPr sz="2800"/>
            </a:lvl2pPr>
            <a:lvl3pPr>
              <a:defRPr sz="2400"/>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txBox="1">
            <a:spLocks noGrp="1"/>
          </p:cNvSpPr>
          <p:nvPr>
            <p:ph type="body" idx="2"/>
          </p:nvPr>
        </p:nvSpPr>
        <p:spPr>
          <a:xfrm>
            <a:off x="457200" y="1435095"/>
            <a:ext cx="3008311" cy="4691064"/>
          </a:xfrm>
        </p:spPr>
        <p:txBody>
          <a:bodyPr/>
          <a:lstStyle>
            <a:lvl1pPr marL="0" indent="0">
              <a:buNone/>
              <a:defRPr sz="1400"/>
            </a:lvl1pPr>
          </a:lstStyle>
          <a:p>
            <a:pPr lvl="0"/>
            <a:r>
              <a:rPr lang="ru-RU"/>
              <a:t>Образец текста</a:t>
            </a:r>
          </a:p>
        </p:txBody>
      </p:sp>
      <p:sp>
        <p:nvSpPr>
          <p:cNvPr id="5" name="Дата 4"/>
          <p:cNvSpPr txBox="1">
            <a:spLocks noGrp="1"/>
          </p:cNvSpPr>
          <p:nvPr>
            <p:ph type="dt" sz="half" idx="7"/>
          </p:nvPr>
        </p:nvSpPr>
        <p:spPr/>
        <p:txBody>
          <a:bodyPr/>
          <a:lstStyle>
            <a:lvl1pPr>
              <a:defRPr/>
            </a:lvl1pPr>
          </a:lstStyle>
          <a:p>
            <a:pPr lvl="0"/>
            <a:fld id="{ED1D3C72-D54C-40D4-8EAB-7AE79C45AC16}" type="datetime1">
              <a:rPr lang="ru-RU"/>
              <a:pPr lvl="0"/>
              <a:t>03.12.2012</a:t>
            </a:fld>
            <a:endParaRPr lang="ru-RU"/>
          </a:p>
        </p:txBody>
      </p:sp>
      <p:sp>
        <p:nvSpPr>
          <p:cNvPr id="6" name="Нижний колонтитул 5"/>
          <p:cNvSpPr txBox="1">
            <a:spLocks noGrp="1"/>
          </p:cNvSpPr>
          <p:nvPr>
            <p:ph type="ftr" sz="quarter" idx="9"/>
          </p:nvPr>
        </p:nvSpPr>
        <p:spPr/>
        <p:txBody>
          <a:bodyPr/>
          <a:lstStyle>
            <a:lvl1pPr>
              <a:defRPr/>
            </a:lvl1pPr>
          </a:lstStyle>
          <a:p>
            <a:pPr lvl="0"/>
            <a:endParaRPr lang="ru-RU"/>
          </a:p>
        </p:txBody>
      </p:sp>
      <p:sp>
        <p:nvSpPr>
          <p:cNvPr id="7" name="Номер слайда 6"/>
          <p:cNvSpPr txBox="1">
            <a:spLocks noGrp="1"/>
          </p:cNvSpPr>
          <p:nvPr>
            <p:ph type="sldNum" sz="quarter" idx="8"/>
          </p:nvPr>
        </p:nvSpPr>
        <p:spPr/>
        <p:txBody>
          <a:bodyPr/>
          <a:lstStyle>
            <a:lvl1pPr>
              <a:defRPr/>
            </a:lvl1pPr>
          </a:lstStyle>
          <a:p>
            <a:pPr lvl="0"/>
            <a:fld id="{F6C8BB18-48A9-4D72-913D-2AB4C86CDD07}" type="slidenum">
              <a:rPr/>
              <a:pPr lvl="0"/>
              <a:t>‹#›</a:t>
            </a:fld>
            <a:endParaRPr lang="ru-RU"/>
          </a:p>
        </p:txBody>
      </p:sp>
    </p:spTree>
    <p:extLst>
      <p:ext uri="{BB962C8B-B14F-4D97-AF65-F5344CB8AC3E}">
        <p14:creationId xmlns:p14="http://schemas.microsoft.com/office/powerpoint/2010/main" xmlns="" val="34214086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1792288" y="4800600"/>
            <a:ext cx="5486400" cy="566735"/>
          </a:xfrm>
        </p:spPr>
        <p:txBody>
          <a:bodyPr anchor="b" anchorCtr="0"/>
          <a:lstStyle>
            <a:lvl1pPr algn="l">
              <a:defRPr sz="2000" b="1"/>
            </a:lvl1pPr>
          </a:lstStyle>
          <a:p>
            <a:pPr lvl="0"/>
            <a:r>
              <a:rPr lang="ru-RU"/>
              <a:t>Образец заголовка</a:t>
            </a:r>
          </a:p>
        </p:txBody>
      </p:sp>
      <p:sp>
        <p:nvSpPr>
          <p:cNvPr id="3" name="Рисунок 2"/>
          <p:cNvSpPr txBox="1">
            <a:spLocks noGrp="1"/>
          </p:cNvSpPr>
          <p:nvPr>
            <p:ph type="pic" idx="1"/>
          </p:nvPr>
        </p:nvSpPr>
        <p:spPr>
          <a:xfrm>
            <a:off x="1792288" y="612776"/>
            <a:ext cx="5486400" cy="4114800"/>
          </a:xfrm>
        </p:spPr>
        <p:txBody>
          <a:bodyPr/>
          <a:lstStyle>
            <a:lvl1pPr marL="0" indent="0">
              <a:buNone/>
              <a:defRPr/>
            </a:lvl1pPr>
          </a:lstStyle>
          <a:p>
            <a:pPr lvl="0"/>
            <a:endParaRPr lang="ru-RU"/>
          </a:p>
        </p:txBody>
      </p:sp>
      <p:sp>
        <p:nvSpPr>
          <p:cNvPr id="4" name="Текст 3"/>
          <p:cNvSpPr txBox="1">
            <a:spLocks noGrp="1"/>
          </p:cNvSpPr>
          <p:nvPr>
            <p:ph type="body" idx="2"/>
          </p:nvPr>
        </p:nvSpPr>
        <p:spPr>
          <a:xfrm>
            <a:off x="1792288" y="5367335"/>
            <a:ext cx="5486400" cy="804864"/>
          </a:xfrm>
        </p:spPr>
        <p:txBody>
          <a:bodyPr/>
          <a:lstStyle>
            <a:lvl1pPr marL="0" indent="0">
              <a:buNone/>
              <a:defRPr sz="1400"/>
            </a:lvl1pPr>
          </a:lstStyle>
          <a:p>
            <a:pPr lvl="0"/>
            <a:r>
              <a:rPr lang="ru-RU"/>
              <a:t>Образец текста</a:t>
            </a:r>
          </a:p>
        </p:txBody>
      </p:sp>
      <p:sp>
        <p:nvSpPr>
          <p:cNvPr id="5" name="Дата 4"/>
          <p:cNvSpPr txBox="1">
            <a:spLocks noGrp="1"/>
          </p:cNvSpPr>
          <p:nvPr>
            <p:ph type="dt" sz="half" idx="7"/>
          </p:nvPr>
        </p:nvSpPr>
        <p:spPr/>
        <p:txBody>
          <a:bodyPr/>
          <a:lstStyle>
            <a:lvl1pPr>
              <a:defRPr/>
            </a:lvl1pPr>
          </a:lstStyle>
          <a:p>
            <a:pPr lvl="0"/>
            <a:fld id="{81D6D9C8-FE22-4798-9FBC-915611CA5FDC}" type="datetime1">
              <a:rPr lang="ru-RU"/>
              <a:pPr lvl="0"/>
              <a:t>03.12.2012</a:t>
            </a:fld>
            <a:endParaRPr lang="ru-RU"/>
          </a:p>
        </p:txBody>
      </p:sp>
      <p:sp>
        <p:nvSpPr>
          <p:cNvPr id="6" name="Нижний колонтитул 5"/>
          <p:cNvSpPr txBox="1">
            <a:spLocks noGrp="1"/>
          </p:cNvSpPr>
          <p:nvPr>
            <p:ph type="ftr" sz="quarter" idx="9"/>
          </p:nvPr>
        </p:nvSpPr>
        <p:spPr/>
        <p:txBody>
          <a:bodyPr/>
          <a:lstStyle>
            <a:lvl1pPr>
              <a:defRPr/>
            </a:lvl1pPr>
          </a:lstStyle>
          <a:p>
            <a:pPr lvl="0"/>
            <a:endParaRPr lang="ru-RU"/>
          </a:p>
        </p:txBody>
      </p:sp>
      <p:sp>
        <p:nvSpPr>
          <p:cNvPr id="7" name="Номер слайда 6"/>
          <p:cNvSpPr txBox="1">
            <a:spLocks noGrp="1"/>
          </p:cNvSpPr>
          <p:nvPr>
            <p:ph type="sldNum" sz="quarter" idx="8"/>
          </p:nvPr>
        </p:nvSpPr>
        <p:spPr/>
        <p:txBody>
          <a:bodyPr/>
          <a:lstStyle>
            <a:lvl1pPr>
              <a:defRPr/>
            </a:lvl1pPr>
          </a:lstStyle>
          <a:p>
            <a:pPr lvl="0"/>
            <a:fld id="{C4F5C454-9645-497A-9A12-32214909BA4A}" type="slidenum">
              <a:rPr/>
              <a:pPr lvl="0"/>
              <a:t>‹#›</a:t>
            </a:fld>
            <a:endParaRPr lang="ru-RU"/>
          </a:p>
        </p:txBody>
      </p:sp>
    </p:spTree>
    <p:extLst>
      <p:ext uri="{BB962C8B-B14F-4D97-AF65-F5344CB8AC3E}">
        <p14:creationId xmlns:p14="http://schemas.microsoft.com/office/powerpoint/2010/main" xmlns="" val="24779881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685800" y="2130478"/>
            <a:ext cx="7772043" cy="1469523"/>
          </a:xfrm>
          <a:prstGeom prst="rect">
            <a:avLst/>
          </a:prstGeom>
          <a:noFill/>
          <a:ln>
            <a:noFill/>
          </a:ln>
        </p:spPr>
        <p:txBody>
          <a:bodyPr vert="horz" wrap="square" lIns="90004" tIns="44997" rIns="90004" bIns="44997" anchor="t" anchorCtr="1" compatLnSpc="1"/>
          <a:lstStyle/>
          <a:p>
            <a:pPr lvl="0"/>
            <a:r>
              <a:rPr lang="ru-RU"/>
              <a:t>Для правки текста заголовка щелкните мышьюОбразец заголовка</a:t>
            </a:r>
          </a:p>
        </p:txBody>
      </p:sp>
      <p:sp>
        <p:nvSpPr>
          <p:cNvPr id="3" name="Дата 3"/>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ru-RU" sz="1800" b="0" i="0" u="none" strike="noStrike" kern="1200" cap="none" spc="0" baseline="0">
                <a:solidFill>
                  <a:srgbClr val="000000"/>
                </a:solidFill>
                <a:uFillTx/>
                <a:latin typeface="Calibri" pitchFamily="18"/>
                <a:ea typeface="Arial Unicode MS" pitchFamily="2"/>
                <a:cs typeface="Tahoma" pitchFamily="2"/>
              </a:defRPr>
            </a:lvl1pPr>
          </a:lstStyle>
          <a:p>
            <a:pPr lvl="0"/>
            <a:fld id="{BD0E96FF-0872-47C5-BEB4-66AEF72675A4}" type="datetime1">
              <a:rPr lang="ru-RU"/>
              <a:pPr lvl="0"/>
              <a:t>03.12.2012</a:t>
            </a:fld>
            <a:endParaRPr lang="ru-RU"/>
          </a:p>
        </p:txBody>
      </p:sp>
      <p:sp>
        <p:nvSpPr>
          <p:cNvPr id="4" name="Нижний колонтитул 4"/>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0">
              <a:lnSpc>
                <a:spcPct val="100000"/>
              </a:lnSpc>
              <a:spcBef>
                <a:spcPts val="0"/>
              </a:spcBef>
              <a:spcAft>
                <a:spcPts val="0"/>
              </a:spcAft>
              <a:buNone/>
              <a:tabLst/>
              <a:defRPr lang="ru-RU" sz="2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ru-RU"/>
          </a:p>
        </p:txBody>
      </p:sp>
      <p:sp>
        <p:nvSpPr>
          <p:cNvPr id="5" name="Номер слайда 5"/>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ru-RU" sz="1800" b="0" i="0" u="none" strike="noStrike" kern="1200" cap="none" spc="0" baseline="0">
                <a:solidFill>
                  <a:srgbClr val="000000"/>
                </a:solidFill>
                <a:uFillTx/>
                <a:latin typeface="Calibri" pitchFamily="18"/>
                <a:ea typeface="Arial Unicode MS" pitchFamily="2"/>
                <a:cs typeface="Tahoma" pitchFamily="2"/>
              </a:defRPr>
            </a:lvl1pPr>
          </a:lstStyle>
          <a:p>
            <a:pPr lvl="0"/>
            <a:fld id="{097813FC-0E3B-462D-9E3D-D329FBE18970}" type="slidenum">
              <a:rPr/>
              <a:pPr lvl="0"/>
              <a:t>‹#›</a:t>
            </a:fld>
            <a:endParaRPr lang="ru-RU"/>
          </a:p>
        </p:txBody>
      </p:sp>
      <p:sp>
        <p:nvSpPr>
          <p:cNvPr id="6" name="Текст 5"/>
          <p:cNvSpPr txBox="1">
            <a:spLocks noGrp="1"/>
          </p:cNvSpPr>
          <p:nvPr>
            <p:ph type="body" idx="1"/>
          </p:nvPr>
        </p:nvSpPr>
        <p:spPr>
          <a:xfrm>
            <a:off x="457200" y="1604515"/>
            <a:ext cx="8229243" cy="4525923"/>
          </a:xfrm>
          <a:prstGeom prst="rect">
            <a:avLst/>
          </a:prstGeom>
          <a:noFill/>
          <a:ln>
            <a:noFill/>
          </a:ln>
        </p:spPr>
        <p:txBody>
          <a:bodyPr vert="horz" wrap="square" lIns="0" tIns="0" rIns="0" bIns="0" anchor="t" anchorCtr="0" compatLnSpc="1"/>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marL="0" marR="0" lvl="0" indent="0" algn="ctr" defTabSz="914400" rtl="0" fontAlgn="auto" hangingPunct="1">
        <a:lnSpc>
          <a:spcPct val="100000"/>
        </a:lnSpc>
        <a:spcBef>
          <a:spcPts val="0"/>
        </a:spcBef>
        <a:spcAft>
          <a:spcPts val="0"/>
        </a:spcAft>
        <a:buSzPct val="45000"/>
        <a:buFont typeface="StarSymbol"/>
        <a:buChar char="●"/>
        <a:tabLst/>
        <a:defRPr lang="ru-RU" sz="4400" b="0" i="0" u="none" strike="noStrike" kern="1200" cap="none" spc="0" baseline="0">
          <a:solidFill>
            <a:srgbClr val="000000"/>
          </a:solidFill>
          <a:uFillTx/>
          <a:latin typeface="Calibri" pitchFamily="18"/>
          <a:ea typeface="Microsoft YaHei" pitchFamily="2"/>
          <a:cs typeface="Mangal" pitchFamily="2"/>
        </a:defRPr>
      </a:lvl1pPr>
    </p:titleStyle>
    <p:bodyStyle>
      <a:lvl1pPr marL="431999" marR="0" lvl="0" indent="-323999" algn="l" defTabSz="914400" rtl="0" fontAlgn="auto" hangingPunct="1">
        <a:lnSpc>
          <a:spcPct val="100000"/>
        </a:lnSpc>
        <a:spcBef>
          <a:spcPts val="0"/>
        </a:spcBef>
        <a:spcAft>
          <a:spcPts val="1415"/>
        </a:spcAft>
        <a:buSzPct val="45000"/>
        <a:buFont typeface="StarSymbol"/>
        <a:buChar char="●"/>
        <a:tabLst/>
        <a:defRPr lang="ru-RU" sz="3200" b="0" i="0" u="none" strike="noStrike" kern="1200" cap="none" spc="0" baseline="0">
          <a:solidFill>
            <a:srgbClr val="000000"/>
          </a:solidFill>
          <a:uFillTx/>
          <a:latin typeface="Calibri"/>
          <a:ea typeface="Microsoft YaHei" pitchFamily="2"/>
          <a:cs typeface="Mangal" pitchFamily="2"/>
        </a:defRPr>
      </a:lvl1pPr>
      <a:lvl2pPr marL="863998" marR="0" lvl="1" indent="-323999" algn="l" defTabSz="914400" rtl="0" fontAlgn="auto" hangingPunct="1">
        <a:lnSpc>
          <a:spcPct val="100000"/>
        </a:lnSpc>
        <a:spcBef>
          <a:spcPts val="0"/>
        </a:spcBef>
        <a:spcAft>
          <a:spcPts val="1135"/>
        </a:spcAft>
        <a:buSzPct val="45000"/>
        <a:buFont typeface="StarSymbol"/>
        <a:buChar char="●"/>
        <a:tabLst/>
        <a:defRPr lang="ru-RU" sz="2400" b="0" i="0" u="none" strike="noStrike" kern="1200" cap="none" spc="0" baseline="0">
          <a:solidFill>
            <a:srgbClr val="000000"/>
          </a:solidFill>
          <a:uFillTx/>
          <a:latin typeface="Calibri"/>
          <a:ea typeface="Microsoft YaHei" pitchFamily="2"/>
          <a:cs typeface="Mangal" pitchFamily="2"/>
        </a:defRPr>
      </a:lvl2pPr>
      <a:lvl3pPr marL="1295997" marR="0" lvl="2" indent="-287999" algn="l" defTabSz="914400" rtl="0" fontAlgn="auto" hangingPunct="1">
        <a:lnSpc>
          <a:spcPct val="100000"/>
        </a:lnSpc>
        <a:spcBef>
          <a:spcPts val="0"/>
        </a:spcBef>
        <a:spcAft>
          <a:spcPts val="850"/>
        </a:spcAft>
        <a:buSzPct val="75000"/>
        <a:buFont typeface="StarSymbol"/>
        <a:buChar char="–"/>
        <a:tabLst/>
        <a:defRPr lang="ru-RU" sz="2000" b="0" i="0" u="none" strike="noStrike" kern="1200" cap="none" spc="0" baseline="0">
          <a:solidFill>
            <a:srgbClr val="000000"/>
          </a:solidFill>
          <a:uFillTx/>
          <a:latin typeface="Calibri"/>
          <a:ea typeface="Microsoft YaHei" pitchFamily="2"/>
          <a:cs typeface="Mangal" pitchFamily="2"/>
        </a:defRPr>
      </a:lvl3pPr>
      <a:lvl4pPr marL="1727996" marR="0" lvl="3" indent="-215999" algn="l" defTabSz="914400" rtl="0" fontAlgn="auto" hangingPunct="1">
        <a:lnSpc>
          <a:spcPct val="100000"/>
        </a:lnSpc>
        <a:spcBef>
          <a:spcPts val="0"/>
        </a:spcBef>
        <a:spcAft>
          <a:spcPts val="565"/>
        </a:spcAft>
        <a:buSzPct val="45000"/>
        <a:buFont typeface="StarSymbol"/>
        <a:buChar char="●"/>
        <a:tabLst/>
        <a:defRPr lang="ru-RU" sz="2000" b="0" i="0" u="none" strike="noStrike" kern="1200" cap="none" spc="0" baseline="0">
          <a:solidFill>
            <a:srgbClr val="000000"/>
          </a:solidFill>
          <a:uFillTx/>
          <a:latin typeface="Calibri"/>
          <a:ea typeface="Microsoft YaHei" pitchFamily="2"/>
          <a:cs typeface="Mangal" pitchFamily="2"/>
        </a:defRPr>
      </a:lvl4pPr>
      <a:lvl5pPr marL="2159995" marR="0" lvl="4" indent="-215999" algn="l" defTabSz="914400" rtl="0" fontAlgn="auto" hangingPunct="1">
        <a:lnSpc>
          <a:spcPct val="100000"/>
        </a:lnSpc>
        <a:spcBef>
          <a:spcPts val="0"/>
        </a:spcBef>
        <a:spcAft>
          <a:spcPts val="285"/>
        </a:spcAft>
        <a:buSzPct val="75000"/>
        <a:buFont typeface="StarSymbol"/>
        <a:buChar char="–"/>
        <a:tabLst/>
        <a:defRPr lang="ru-RU" sz="2000" b="0" i="0" u="none" strike="noStrike" kern="1200" cap="none" spc="0" baseline="0">
          <a:solidFill>
            <a:srgbClr val="000000"/>
          </a:solidFill>
          <a:uFillTx/>
          <a:latin typeface="Calibri"/>
          <a:ea typeface="Microsoft YaHei" pitchFamily="2"/>
          <a:cs typeface="Mangal" pitchFamily="2"/>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457200" y="274676"/>
            <a:ext cx="8229243" cy="1142643"/>
          </a:xfrm>
          <a:prstGeom prst="rect">
            <a:avLst/>
          </a:prstGeom>
          <a:noFill/>
          <a:ln>
            <a:noFill/>
          </a:ln>
        </p:spPr>
        <p:txBody>
          <a:bodyPr vert="horz" wrap="square" lIns="90004" tIns="44997" rIns="90004" bIns="44997" anchor="t" anchorCtr="1" compatLnSpc="1"/>
          <a:lstStyle/>
          <a:p>
            <a:pPr lvl="0"/>
            <a:r>
              <a:rPr lang="ru-RU"/>
              <a:t>Для правки текста заголовка щелкните мышьюОбразец заголовка</a:t>
            </a:r>
          </a:p>
        </p:txBody>
      </p:sp>
      <p:sp>
        <p:nvSpPr>
          <p:cNvPr id="3" name="Объект 2"/>
          <p:cNvSpPr txBox="1">
            <a:spLocks noGrp="1"/>
          </p:cNvSpPr>
          <p:nvPr>
            <p:ph type="body" idx="1"/>
          </p:nvPr>
        </p:nvSpPr>
        <p:spPr>
          <a:xfrm>
            <a:off x="457200" y="1600200"/>
            <a:ext cx="8229243" cy="4525557"/>
          </a:xfrm>
          <a:prstGeom prst="rect">
            <a:avLst/>
          </a:prstGeom>
          <a:noFill/>
          <a:ln>
            <a:noFill/>
          </a:ln>
        </p:spPr>
        <p:txBody>
          <a:bodyPr vert="horz" wrap="square" lIns="90004" tIns="44997" rIns="90004" bIns="44997" anchor="t" anchorCtr="0" compatLnSpc="1"/>
          <a:lstStyle/>
          <a:p>
            <a:pPr lvl="0"/>
            <a:r>
              <a:rPr lang="ru-RU"/>
              <a:t>Для правки структуры щелкните мышью</a:t>
            </a:r>
          </a:p>
          <a:p>
            <a:pPr lvl="1"/>
            <a:r>
              <a:rPr lang="ru-RU"/>
              <a:t>Второй уровень структуры</a:t>
            </a:r>
          </a:p>
          <a:p>
            <a:pPr lvl="2"/>
            <a:r>
              <a:rPr lang="ru-RU"/>
              <a:t>Третий уровень структуры</a:t>
            </a:r>
          </a:p>
          <a:p>
            <a:pPr lvl="3"/>
            <a:r>
              <a:rPr lang="ru-RU"/>
              <a:t>Четвёртый уровень структуры</a:t>
            </a:r>
          </a:p>
          <a:p>
            <a:pPr lvl="4"/>
            <a:r>
              <a:rPr lang="ru-RU"/>
              <a:t>Пятый уровень структуры</a:t>
            </a:r>
          </a:p>
          <a:p>
            <a:pPr lvl="5"/>
            <a:r>
              <a:rPr lang="ru-RU"/>
              <a:t>Шестой уровень структуры</a:t>
            </a:r>
          </a:p>
          <a:p>
            <a:pPr lvl="6"/>
            <a:r>
              <a:rPr lang="ru-RU"/>
              <a:t>Седьмой уровень структуры</a:t>
            </a:r>
          </a:p>
          <a:p>
            <a:pPr lvl="7"/>
            <a:r>
              <a:rPr lang="ru-RU"/>
              <a:t>Восьмой уровень структуры</a:t>
            </a:r>
          </a:p>
          <a:p>
            <a:pPr lvl="0"/>
            <a:r>
              <a:rPr lang="ru-RU"/>
              <a:t>Девятый уровень структурыОбразец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ru-RU" sz="1800" b="0" i="0" u="none" strike="noStrike" kern="1200" cap="none" spc="0" baseline="0">
                <a:solidFill>
                  <a:srgbClr val="000000"/>
                </a:solidFill>
                <a:uFillTx/>
                <a:latin typeface="Calibri" pitchFamily="18"/>
                <a:ea typeface="Arial Unicode MS" pitchFamily="2"/>
                <a:cs typeface="Tahoma" pitchFamily="2"/>
              </a:defRPr>
            </a:lvl1pPr>
          </a:lstStyle>
          <a:p>
            <a:pPr lvl="0"/>
            <a:fld id="{760F7889-FC60-4E70-958C-F8909A991981}" type="datetime1">
              <a:rPr lang="ru-RU"/>
              <a:pPr lvl="0"/>
              <a:t>03.12.2012</a:t>
            </a:fld>
            <a:endParaRPr lang="ru-RU"/>
          </a:p>
        </p:txBody>
      </p:sp>
      <p:sp>
        <p:nvSpPr>
          <p:cNvPr id="5" name="Нижний колонтитул 4"/>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0">
              <a:lnSpc>
                <a:spcPct val="100000"/>
              </a:lnSpc>
              <a:spcBef>
                <a:spcPts val="0"/>
              </a:spcBef>
              <a:spcAft>
                <a:spcPts val="0"/>
              </a:spcAft>
              <a:buNone/>
              <a:tabLst/>
              <a:defRPr lang="ru-RU" sz="2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ru-RU"/>
          </a:p>
        </p:txBody>
      </p:sp>
      <p:sp>
        <p:nvSpPr>
          <p:cNvPr id="6" name="Номер слайда 5"/>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ru-RU" sz="1800" b="0" i="0" u="none" strike="noStrike" kern="1200" cap="none" spc="0" baseline="0">
                <a:solidFill>
                  <a:srgbClr val="000000"/>
                </a:solidFill>
                <a:uFillTx/>
                <a:latin typeface="Calibri" pitchFamily="18"/>
                <a:ea typeface="Arial Unicode MS" pitchFamily="2"/>
                <a:cs typeface="Tahoma" pitchFamily="2"/>
              </a:defRPr>
            </a:lvl1pPr>
          </a:lstStyle>
          <a:p>
            <a:pPr lvl="0"/>
            <a:fld id="{7E89C219-7FCB-491D-8033-9D35E1178519}" type="slidenum">
              <a:rPr/>
              <a:pPr lvl="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marL="0" marR="0" lvl="0" indent="0" algn="ctr" defTabSz="914400" rtl="0" fontAlgn="auto" hangingPunct="1">
        <a:lnSpc>
          <a:spcPct val="100000"/>
        </a:lnSpc>
        <a:spcBef>
          <a:spcPts val="0"/>
        </a:spcBef>
        <a:spcAft>
          <a:spcPts val="0"/>
        </a:spcAft>
        <a:buSzPct val="45000"/>
        <a:buFont typeface="StarSymbol"/>
        <a:buChar char="●"/>
        <a:tabLst/>
        <a:defRPr lang="ru-RU" sz="4400" b="0" i="0" u="none" strike="noStrike" kern="1200" cap="none" spc="0" baseline="0">
          <a:solidFill>
            <a:srgbClr val="000000"/>
          </a:solidFill>
          <a:uFillTx/>
          <a:latin typeface="Calibri" pitchFamily="18"/>
          <a:ea typeface="Microsoft YaHei" pitchFamily="2"/>
          <a:cs typeface="Mangal" pitchFamily="2"/>
        </a:defRPr>
      </a:lvl1pPr>
    </p:titleStyle>
    <p:bodyStyle>
      <a:lvl1pPr marL="431999" marR="0" lvl="0" indent="-323999" algn="l" defTabSz="914400" rtl="0" fontAlgn="auto" hangingPunct="1">
        <a:lnSpc>
          <a:spcPct val="100000"/>
        </a:lnSpc>
        <a:spcBef>
          <a:spcPts val="0"/>
        </a:spcBef>
        <a:spcAft>
          <a:spcPts val="1415"/>
        </a:spcAft>
        <a:buSzPct val="45000"/>
        <a:buFont typeface="StarSymbol"/>
        <a:buChar char="●"/>
        <a:tabLst/>
        <a:defRPr lang="ru-RU" sz="3200" b="0" i="0" u="none" strike="noStrike" kern="1200" cap="none" spc="0" baseline="0">
          <a:solidFill>
            <a:srgbClr val="000000"/>
          </a:solidFill>
          <a:uFillTx/>
          <a:latin typeface="Calibri"/>
          <a:ea typeface="Microsoft YaHei" pitchFamily="2"/>
          <a:cs typeface="Mangal" pitchFamily="2"/>
        </a:defRPr>
      </a:lvl1pPr>
      <a:lvl2pPr marL="863998" marR="0" lvl="1" indent="-323999" algn="l" defTabSz="914400" rtl="0" fontAlgn="auto" hangingPunct="1">
        <a:lnSpc>
          <a:spcPct val="100000"/>
        </a:lnSpc>
        <a:spcBef>
          <a:spcPts val="0"/>
        </a:spcBef>
        <a:spcAft>
          <a:spcPts val="1135"/>
        </a:spcAft>
        <a:buSzPct val="45000"/>
        <a:buFont typeface="StarSymbol"/>
        <a:buChar char="●"/>
        <a:tabLst/>
        <a:defRPr lang="ru-RU" sz="2400" b="0" i="0" u="none" strike="noStrike" kern="1200" cap="none" spc="0" baseline="0">
          <a:solidFill>
            <a:srgbClr val="000000"/>
          </a:solidFill>
          <a:uFillTx/>
          <a:latin typeface="Calibri"/>
          <a:ea typeface="Microsoft YaHei" pitchFamily="2"/>
          <a:cs typeface="Mangal" pitchFamily="2"/>
        </a:defRPr>
      </a:lvl2pPr>
      <a:lvl3pPr marL="1295997" marR="0" lvl="2" indent="-287999" algn="l" defTabSz="914400" rtl="0" fontAlgn="auto" hangingPunct="1">
        <a:lnSpc>
          <a:spcPct val="100000"/>
        </a:lnSpc>
        <a:spcBef>
          <a:spcPts val="0"/>
        </a:spcBef>
        <a:spcAft>
          <a:spcPts val="850"/>
        </a:spcAft>
        <a:buSzPct val="75000"/>
        <a:buFont typeface="StarSymbol"/>
        <a:buChar char="–"/>
        <a:tabLst/>
        <a:defRPr lang="ru-RU" sz="2000" b="0" i="0" u="none" strike="noStrike" kern="1200" cap="none" spc="0" baseline="0">
          <a:solidFill>
            <a:srgbClr val="000000"/>
          </a:solidFill>
          <a:uFillTx/>
          <a:latin typeface="Calibri"/>
          <a:ea typeface="Microsoft YaHei" pitchFamily="2"/>
          <a:cs typeface="Mangal" pitchFamily="2"/>
        </a:defRPr>
      </a:lvl3pPr>
      <a:lvl4pPr marL="1727996" marR="0" lvl="3" indent="-215999" algn="l" defTabSz="914400" rtl="0" fontAlgn="auto" hangingPunct="1">
        <a:lnSpc>
          <a:spcPct val="100000"/>
        </a:lnSpc>
        <a:spcBef>
          <a:spcPts val="0"/>
        </a:spcBef>
        <a:spcAft>
          <a:spcPts val="565"/>
        </a:spcAft>
        <a:buSzPct val="45000"/>
        <a:buFont typeface="StarSymbol"/>
        <a:buChar char="●"/>
        <a:tabLst/>
        <a:defRPr lang="ru-RU" sz="2000" b="0" i="0" u="none" strike="noStrike" kern="1200" cap="none" spc="0" baseline="0">
          <a:solidFill>
            <a:srgbClr val="000000"/>
          </a:solidFill>
          <a:uFillTx/>
          <a:latin typeface="Calibri"/>
          <a:ea typeface="Microsoft YaHei" pitchFamily="2"/>
          <a:cs typeface="Mangal" pitchFamily="2"/>
        </a:defRPr>
      </a:lvl4pPr>
      <a:lvl5pPr marL="2159995" marR="0" lvl="4" indent="-215999" algn="l" defTabSz="914400" rtl="0" fontAlgn="auto" hangingPunct="1">
        <a:lnSpc>
          <a:spcPct val="100000"/>
        </a:lnSpc>
        <a:spcBef>
          <a:spcPts val="0"/>
        </a:spcBef>
        <a:spcAft>
          <a:spcPts val="285"/>
        </a:spcAft>
        <a:buSzPct val="75000"/>
        <a:buFont typeface="StarSymbol"/>
        <a:buChar char="–"/>
        <a:tabLst/>
        <a:defRPr lang="ru-RU" sz="2000" b="0" i="0" u="none" strike="noStrike" kern="1200" cap="none" spc="0" baseline="0">
          <a:solidFill>
            <a:srgbClr val="000000"/>
          </a:solidFill>
          <a:uFillTx/>
          <a:latin typeface="Calibri"/>
          <a:ea typeface="Microsoft YaHei" pitchFamily="2"/>
          <a:cs typeface="Mangal" pitchFamily="2"/>
        </a:defRPr>
      </a:lvl5pPr>
      <a:lvl6pPr marL="2592003" marR="0" lvl="5" indent="-215999" algn="l" defTabSz="914400" rtl="0" fontAlgn="auto" hangingPunct="1">
        <a:lnSpc>
          <a:spcPct val="100000"/>
        </a:lnSpc>
        <a:spcBef>
          <a:spcPts val="0"/>
        </a:spcBef>
        <a:spcAft>
          <a:spcPts val="285"/>
        </a:spcAft>
        <a:buSzPct val="45000"/>
        <a:buFont typeface="StarSymbol"/>
        <a:buChar char="●"/>
        <a:tabLst/>
        <a:defRPr lang="ru-RU" sz="2000" b="0" i="0" u="none" strike="noStrike" kern="1200" cap="none" spc="0" baseline="0">
          <a:solidFill>
            <a:srgbClr val="000000"/>
          </a:solidFill>
          <a:uFillTx/>
          <a:latin typeface="Calibri"/>
          <a:ea typeface="Microsoft YaHei" pitchFamily="2"/>
          <a:cs typeface="Mangal" pitchFamily="2"/>
        </a:defRPr>
      </a:lvl6pPr>
      <a:lvl7pPr marL="3024003" marR="0" lvl="6" indent="-215999" algn="l" defTabSz="914400" rtl="0" fontAlgn="auto" hangingPunct="1">
        <a:lnSpc>
          <a:spcPct val="100000"/>
        </a:lnSpc>
        <a:spcBef>
          <a:spcPts val="0"/>
        </a:spcBef>
        <a:spcAft>
          <a:spcPts val="285"/>
        </a:spcAft>
        <a:buSzPct val="45000"/>
        <a:buFont typeface="StarSymbol"/>
        <a:buChar char="●"/>
        <a:tabLst/>
        <a:defRPr lang="ru-RU" sz="2000" b="0" i="0" u="none" strike="noStrike" kern="1200" cap="none" spc="0" baseline="0">
          <a:solidFill>
            <a:srgbClr val="000000"/>
          </a:solidFill>
          <a:uFillTx/>
          <a:latin typeface="Calibri"/>
          <a:ea typeface="Microsoft YaHei" pitchFamily="2"/>
          <a:cs typeface="Mangal" pitchFamily="2"/>
        </a:defRPr>
      </a:lvl7pPr>
      <a:lvl8pPr marL="3456002" marR="0" lvl="7" indent="-215999" algn="l" defTabSz="914400" rtl="0" fontAlgn="auto" hangingPunct="1">
        <a:lnSpc>
          <a:spcPct val="100000"/>
        </a:lnSpc>
        <a:spcBef>
          <a:spcPts val="0"/>
        </a:spcBef>
        <a:spcAft>
          <a:spcPts val="285"/>
        </a:spcAft>
        <a:buSzPct val="45000"/>
        <a:buFont typeface="StarSymbol"/>
        <a:buChar char="●"/>
        <a:tabLst/>
        <a:defRPr lang="ru-RU" sz="2000" b="0" i="0" u="none" strike="noStrike" kern="1200" cap="none" spc="0" baseline="0">
          <a:solidFill>
            <a:srgbClr val="000000"/>
          </a:solidFill>
          <a:uFillTx/>
          <a:latin typeface="Calibri"/>
          <a:ea typeface="Microsoft YaHei" pitchFamily="2"/>
          <a:cs typeface="Mangal" pitchFamily="2"/>
        </a:defRPr>
      </a:lvl8pPr>
      <a:lvl9pPr marL="431999" marR="0" lvl="0" indent="-323999" algn="l" defTabSz="914400" rtl="0" fontAlgn="auto" hangingPunct="1">
        <a:lnSpc>
          <a:spcPct val="100000"/>
        </a:lnSpc>
        <a:spcBef>
          <a:spcPts val="0"/>
        </a:spcBef>
        <a:spcAft>
          <a:spcPts val="1415"/>
        </a:spcAft>
        <a:buSzPct val="45000"/>
        <a:buFont typeface="StarSymbol"/>
        <a:buChar char="●"/>
        <a:tabLst/>
        <a:defRPr lang="ru-RU" sz="3200" b="0" i="0" u="none" strike="noStrike" kern="1200" cap="none" spc="0" baseline="0">
          <a:solidFill>
            <a:srgbClr val="000000"/>
          </a:solidFill>
          <a:uFillTx/>
          <a:latin typeface="Calibri"/>
          <a:ea typeface="Microsoft YaHei" pitchFamily="2"/>
          <a:cs typeface="Mangal" pitchFamily="2"/>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audio" Target="file:///G:\&#1055;&#1056;&#1045;&#1047;&#1045;&#1053;&#1058;&#1040;&#1062;&#1048;&#1071;\&#1043;&#1077;&#1088;&#1086;&#1080;%201812&#1075;\&#1043;&#1077;&#1088;&#1086;&#1080;%201812&#1075;%20(&#1048;&#1057;&#1055;&#1056;&#1040;&#1042;)\(OST.%20V%20&#1079;&#1085;&#1072;&#1095;&#1080;&#1090;%20&#1042;&#1077;&#1085;&#1076;&#1077;&#1090;&#1090;&#1072;)%20-%20&#1059;&#1074;&#1077;&#1088;&#1090;&#1102;&#1088;&#1072;%20&#1063;&#1072;&#1081;&#1082;&#1086;&#1074;&#1089;&#1082;&#1086;&#1075;&#1086;%201812%20&#1075;&#1086;&#1076;&#1072;.mp3"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8.xml"/><Relationship Id="rId1" Type="http://schemas.openxmlformats.org/officeDocument/2006/relationships/video" Target="file:///G:\&#1055;&#1056;&#1045;&#1047;&#1045;&#1053;&#1058;&#1040;&#1062;&#1048;&#1071;\&#1043;&#1077;&#1088;&#1086;&#1080;%201812&#1075;\&#1043;&#1077;&#1088;&#1086;&#1080;%201812&#1075;%20(&#1048;&#1057;&#1055;&#1056;&#1040;&#1042;)\&#1043;&#1077;&#1088;&#1086;&#1080;%201812%20-%20&#1043;&#1080;&#1073;&#1077;&#1083;&#1100;%20&#1050;&#1091;&#1090;&#1072;&#1081;&#1089;&#1086;&#1074;&#1072;,%20&#1090;&#1077;&#1083;&#1077;&#1082;&#1072;&#1085;&#1072;&#1083;%20&#1056;&#1086;&#1089;&#1089;&#1080;&#1103;.wmv" TargetMode="Externa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ideo" Target="file:///G:\&#1055;&#1056;&#1045;&#1047;&#1045;&#1053;&#1058;&#1040;&#1062;&#1048;&#1071;\&#1043;&#1077;&#1088;&#1086;&#1080;%201812&#1075;\&#1043;&#1077;&#1088;&#1086;&#1080;%201812&#1075;%20(&#1048;&#1057;&#1055;&#1056;&#1040;&#1042;)\&#1053;&#1072;&#1095;&#1072;&#1083;&#1086;%20&#1074;&#1086;&#1081;&#1085;&#1099;%201812%20&#1075;..wmv"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8.xml"/><Relationship Id="rId1" Type="http://schemas.openxmlformats.org/officeDocument/2006/relationships/video" Target="file:///G:\&#1055;&#1056;&#1045;&#1047;&#1045;&#1053;&#1058;&#1040;&#1062;&#1048;&#1071;\&#1043;&#1077;&#1088;&#1086;&#1080;%201812&#1075;\&#1043;&#1077;&#1088;&#1086;&#1080;%201812&#1075;%20(&#1048;&#1057;&#1055;&#1056;&#1040;&#1042;)\&#1043;&#1077;&#1085;&#1077;&#1088;&#1072;&#1083;&#1072;&#1084;%201812%20&#1075;&#1086;&#1076;&#1072;.wmv" TargetMode="Externa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ideo" Target="file:///G:\&#1055;&#1056;&#1045;&#1047;&#1045;&#1053;&#1058;&#1040;&#1062;&#1048;&#1071;\&#1043;&#1077;&#1088;&#1086;&#1080;%201812&#1075;\&#1043;&#1077;&#1088;&#1086;&#1080;%201812&#1075;%20(&#1048;&#1057;&#1055;&#1056;&#1040;&#1042;)\1812.wmv"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687957" y="359999"/>
            <a:ext cx="7772043" cy="899998"/>
          </a:xfrm>
        </p:spPr>
        <p:txBody>
          <a:bodyPr/>
          <a:lstStyle/>
          <a:p>
            <a:pPr lvl="0">
              <a:buNone/>
            </a:pPr>
            <a:r>
              <a:rPr lang="ru-RU" dirty="0">
                <a:latin typeface="Times New Roman" pitchFamily="18"/>
                <a:cs typeface="Times New Roman" pitchFamily="18"/>
              </a:rPr>
              <a:t>Герои Отечественной войны</a:t>
            </a:r>
          </a:p>
        </p:txBody>
      </p:sp>
      <p:pic>
        <p:nvPicPr>
          <p:cNvPr id="3" name="Picture 2"/>
          <p:cNvPicPr>
            <a:picLocks noChangeAspect="1"/>
          </p:cNvPicPr>
          <p:nvPr/>
        </p:nvPicPr>
        <p:blipFill>
          <a:blip r:embed="rId3">
            <a:lum/>
            <a:alphaModFix/>
          </a:blip>
          <a:srcRect/>
          <a:stretch>
            <a:fillRect/>
          </a:stretch>
        </p:blipFill>
        <p:spPr>
          <a:xfrm>
            <a:off x="1403640" y="1079997"/>
            <a:ext cx="6156362" cy="5168883"/>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Объект 4"/>
          <p:cNvSpPr txBox="1">
            <a:spLocks noGrp="1"/>
          </p:cNvSpPr>
          <p:nvPr>
            <p:ph type="body" idx="4294967295"/>
          </p:nvPr>
        </p:nvSpPr>
        <p:spPr>
          <a:xfrm>
            <a:off x="395642" y="214920"/>
            <a:ext cx="3456002" cy="9685077"/>
          </a:xfrm>
        </p:spPr>
        <p:txBody>
          <a:bodyPr/>
          <a:lstStyle/>
          <a:p>
            <a:pPr marL="0" lvl="0" indent="0" algn="ctr">
              <a:spcBef>
                <a:spcPts val="640"/>
              </a:spcBef>
              <a:buNone/>
            </a:pPr>
            <a:r>
              <a:rPr lang="ru-RU" sz="2800">
                <a:latin typeface="Times New Roman" pitchFamily="18"/>
                <a:cs typeface="Times New Roman" pitchFamily="16"/>
              </a:rPr>
              <a:t>Пётр Иванович Багратион</a:t>
            </a:r>
          </a:p>
          <a:p>
            <a:pPr marL="0" lvl="0" indent="0" algn="just">
              <a:spcAft>
                <a:spcPts val="0"/>
              </a:spcAft>
              <a:buNone/>
            </a:pPr>
            <a:r>
              <a:rPr lang="ru-RU" sz="1800">
                <a:latin typeface="Times New Roman" pitchFamily="18"/>
                <a:cs typeface="Times New Roman" pitchFamily="16"/>
              </a:rPr>
              <a:t>  </a:t>
            </a:r>
            <a:r>
              <a:rPr lang="ru-RU" sz="1600">
                <a:latin typeface="Times New Roman" pitchFamily="18"/>
                <a:cs typeface="Times New Roman" pitchFamily="16"/>
              </a:rPr>
              <a:t>Потомок грузинского царского дома Багратионов, генерал от инфантерии, ученик и сподвижник А.В. Суворова и М.И. Кутузова, он был образцом профессионального военного, отли-чался выдающейся храбростью и глубоким знанием военного искусства.</a:t>
            </a:r>
          </a:p>
          <a:p>
            <a:pPr marL="0" lvl="0" indent="0" algn="just">
              <a:spcAft>
                <a:spcPts val="0"/>
              </a:spcAft>
              <a:buNone/>
            </a:pPr>
            <a:r>
              <a:rPr lang="ru-RU" sz="1600">
                <a:latin typeface="Times New Roman" pitchFamily="18"/>
                <a:cs typeface="Times New Roman" pitchFamily="16"/>
              </a:rPr>
              <a:t> По традиции того времени к решающим сражениям всегда готовились как к смотру – люди переодевались в чистое бельё, тщательно брились, надевали парад-ные мундиры, ордена, белые перчат-ки, султаны на кивера и т. д.    </a:t>
            </a:r>
          </a:p>
          <a:p>
            <a:pPr marL="0" lvl="0" indent="0" algn="just">
              <a:spcAft>
                <a:spcPts val="0"/>
              </a:spcAft>
              <a:buNone/>
            </a:pPr>
            <a:r>
              <a:rPr lang="ru-RU" sz="1600">
                <a:latin typeface="Times New Roman" pitchFamily="18"/>
                <a:cs typeface="Times New Roman" pitchFamily="16"/>
              </a:rPr>
              <a:t>  Именно таким, каким он изображён на портрете – с голубой андреевской лентой, с тремя звёздами орденов Андрея, Георгия и Владимира и  орденскими крестами – видели полки Багратиона в Бородинском сражении, последнем в его боевой жизни.</a:t>
            </a:r>
          </a:p>
          <a:p>
            <a:pPr marL="0" lvl="0" indent="0" algn="just">
              <a:spcBef>
                <a:spcPts val="640"/>
              </a:spcBef>
              <a:buNone/>
            </a:pPr>
            <a:endParaRPr lang="ru-RU" sz="4000">
              <a:latin typeface="Times New Roman" pitchFamily="18"/>
              <a:cs typeface="Times New Roman" pitchFamily="16"/>
            </a:endParaRPr>
          </a:p>
        </p:txBody>
      </p:sp>
      <p:pic>
        <p:nvPicPr>
          <p:cNvPr id="3" name="Picture 2"/>
          <p:cNvPicPr>
            <a:picLocks noChangeAspect="1"/>
          </p:cNvPicPr>
          <p:nvPr/>
        </p:nvPicPr>
        <p:blipFill>
          <a:blip r:embed="rId3">
            <a:lum/>
            <a:alphaModFix/>
          </a:blip>
          <a:srcRect/>
          <a:stretch>
            <a:fillRect/>
          </a:stretch>
        </p:blipFill>
        <p:spPr>
          <a:xfrm>
            <a:off x="4059359" y="476640"/>
            <a:ext cx="5054400" cy="6082917"/>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Объект 2"/>
          <p:cNvSpPr txBox="1">
            <a:spLocks noGrp="1"/>
          </p:cNvSpPr>
          <p:nvPr>
            <p:ph type="body" idx="4294967295"/>
          </p:nvPr>
        </p:nvSpPr>
        <p:spPr>
          <a:xfrm>
            <a:off x="410757" y="539998"/>
            <a:ext cx="8229243" cy="5579997"/>
          </a:xfrm>
        </p:spPr>
        <p:txBody>
          <a:bodyPr/>
          <a:lstStyle/>
          <a:p>
            <a:pPr marL="0" lvl="0" indent="0" algn="just">
              <a:lnSpc>
                <a:spcPct val="150000"/>
              </a:lnSpc>
              <a:spcBef>
                <a:spcPts val="640"/>
              </a:spcBef>
              <a:buNone/>
            </a:pPr>
            <a:r>
              <a:rPr lang="ru-RU" sz="1800" dirty="0">
                <a:latin typeface="Times New Roman" pitchFamily="18"/>
                <a:cs typeface="Times New Roman" pitchFamily="16"/>
              </a:rPr>
              <a:t> </a:t>
            </a:r>
            <a:r>
              <a:rPr lang="ru-RU" sz="2000" dirty="0">
                <a:latin typeface="Times New Roman" pitchFamily="18"/>
                <a:cs typeface="Times New Roman" pitchFamily="16"/>
              </a:rPr>
              <a:t>  </a:t>
            </a:r>
            <a:r>
              <a:rPr lang="ru-RU" sz="2000" dirty="0" smtClean="0">
                <a:latin typeface="Times New Roman" pitchFamily="18"/>
                <a:cs typeface="Times New Roman" pitchFamily="16"/>
              </a:rPr>
              <a:t>26 августа </a:t>
            </a:r>
            <a:r>
              <a:rPr lang="ru-RU" sz="2000" dirty="0">
                <a:latin typeface="Times New Roman" pitchFamily="18"/>
                <a:cs typeface="Times New Roman" pitchFamily="16"/>
              </a:rPr>
              <a:t>осколок ядра раздробил генералу большеберцовую кость левой ноги. От предложенной врачами ампутации князь отказался.</a:t>
            </a:r>
          </a:p>
          <a:p>
            <a:pPr marL="0" lvl="0" indent="0" algn="just">
              <a:lnSpc>
                <a:spcPct val="150000"/>
              </a:lnSpc>
              <a:spcBef>
                <a:spcPts val="640"/>
              </a:spcBef>
              <a:buNone/>
            </a:pPr>
            <a:r>
              <a:rPr lang="ru-RU" sz="2000" dirty="0">
                <a:latin typeface="Times New Roman" pitchFamily="18"/>
                <a:cs typeface="Times New Roman" pitchFamily="16"/>
              </a:rPr>
              <a:t>    На следующий день П.И. Багратион упомянул в своём донесении царю Александру I о ранении: «Я довольно не легко ранен в левую ногу пулею с раздроблением </a:t>
            </a:r>
            <a:r>
              <a:rPr lang="ru-RU" sz="2000" dirty="0" smtClean="0">
                <a:latin typeface="Times New Roman" pitchFamily="18"/>
                <a:cs typeface="Times New Roman" pitchFamily="16"/>
              </a:rPr>
              <a:t>кости, </a:t>
            </a:r>
            <a:r>
              <a:rPr lang="ru-RU" sz="2000" dirty="0">
                <a:latin typeface="Times New Roman" pitchFamily="18"/>
                <a:cs typeface="Times New Roman" pitchFamily="16"/>
              </a:rPr>
              <a:t>но </a:t>
            </a:r>
            <a:r>
              <a:rPr lang="ru-RU" sz="2000" dirty="0" err="1">
                <a:latin typeface="Times New Roman" pitchFamily="18"/>
                <a:cs typeface="Times New Roman" pitchFamily="16"/>
              </a:rPr>
              <a:t>нималейше</a:t>
            </a:r>
            <a:r>
              <a:rPr lang="ru-RU" sz="2000" dirty="0">
                <a:latin typeface="Times New Roman" pitchFamily="18"/>
                <a:cs typeface="Times New Roman" pitchFamily="16"/>
              </a:rPr>
              <a:t> не сожалею о сём, быв всегда готов пожертвовать и последнею каплею моей крови на защиту Отечества и августейшего престола...»</a:t>
            </a:r>
          </a:p>
          <a:p>
            <a:pPr marL="0" lvl="0" indent="0" algn="just">
              <a:spcBef>
                <a:spcPts val="640"/>
              </a:spcBef>
              <a:buNone/>
            </a:pPr>
            <a:endParaRPr lang="ru-RU" sz="1800" dirty="0">
              <a:latin typeface="Times New Roman" pitchFamily="18"/>
              <a:cs typeface="Times New Roman" pitchFamily="16"/>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443520" y="188640"/>
            <a:ext cx="8229243" cy="1007641"/>
          </a:xfrm>
        </p:spPr>
        <p:txBody>
          <a:bodyPr anchorCtr="0"/>
          <a:lstStyle/>
          <a:p>
            <a:pPr lvl="0" algn="just">
              <a:buNone/>
            </a:pPr>
            <a:r>
              <a:rPr lang="ru-RU" sz="2400">
                <a:latin typeface="Times New Roman" pitchFamily="18"/>
                <a:cs typeface="Times New Roman" pitchFamily="18"/>
              </a:rPr>
              <a:t>В одной из атак французов Пётр Иванович Багратион был смертельно ранен осколком ядра в бедро</a:t>
            </a:r>
          </a:p>
        </p:txBody>
      </p:sp>
      <p:pic>
        <p:nvPicPr>
          <p:cNvPr id="3" name="Picture 2"/>
          <p:cNvPicPr>
            <a:picLocks noChangeAspect="1"/>
          </p:cNvPicPr>
          <p:nvPr/>
        </p:nvPicPr>
        <p:blipFill>
          <a:blip r:embed="rId3">
            <a:lum/>
            <a:alphaModFix/>
          </a:blip>
          <a:srcRect/>
          <a:stretch>
            <a:fillRect/>
          </a:stretch>
        </p:blipFill>
        <p:spPr>
          <a:xfrm>
            <a:off x="359999" y="1079997"/>
            <a:ext cx="8269559" cy="5411519"/>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Объект 2"/>
          <p:cNvSpPr txBox="1">
            <a:spLocks noGrp="1"/>
          </p:cNvSpPr>
          <p:nvPr>
            <p:ph type="body" idx="4294967295"/>
          </p:nvPr>
        </p:nvSpPr>
        <p:spPr>
          <a:xfrm>
            <a:off x="457200" y="142853"/>
            <a:ext cx="4258443" cy="6480064"/>
          </a:xfrm>
        </p:spPr>
        <p:txBody>
          <a:bodyPr anchorCtr="1"/>
          <a:lstStyle/>
          <a:p>
            <a:pPr marL="0" lvl="0" indent="0" algn="ctr">
              <a:spcBef>
                <a:spcPts val="640"/>
              </a:spcBef>
              <a:buNone/>
            </a:pPr>
            <a:r>
              <a:rPr lang="ru-RU" sz="2000" dirty="0" smtClean="0">
                <a:latin typeface="Times New Roman" pitchFamily="18"/>
                <a:cs typeface="Times New Roman" pitchFamily="16"/>
              </a:rPr>
              <a:t>И </a:t>
            </a:r>
            <a:r>
              <a:rPr lang="ru-RU" sz="2000" dirty="0">
                <a:latin typeface="Times New Roman" pitchFamily="18"/>
                <a:cs typeface="Times New Roman" pitchFamily="16"/>
              </a:rPr>
              <a:t>ты... И ты, Багратион?</a:t>
            </a:r>
          </a:p>
          <a:p>
            <a:pPr marL="0" lvl="0" indent="0" algn="ctr">
              <a:spcBef>
                <a:spcPts val="640"/>
              </a:spcBef>
              <a:buNone/>
            </a:pPr>
            <a:r>
              <a:rPr lang="ru-RU" sz="2000" dirty="0">
                <a:latin typeface="Times New Roman" pitchFamily="18"/>
                <a:cs typeface="Times New Roman" pitchFamily="16"/>
              </a:rPr>
              <a:t>Вотще друзей молитвы,</a:t>
            </a:r>
          </a:p>
          <a:p>
            <a:pPr marL="0" lvl="0" indent="0" algn="ctr">
              <a:spcBef>
                <a:spcPts val="640"/>
              </a:spcBef>
              <a:buNone/>
            </a:pPr>
            <a:r>
              <a:rPr lang="ru-RU" sz="2000" dirty="0">
                <a:latin typeface="Times New Roman" pitchFamily="18"/>
                <a:cs typeface="Times New Roman" pitchFamily="16"/>
              </a:rPr>
              <a:t>Вотще их плач... Во гробе он,</a:t>
            </a:r>
          </a:p>
          <a:p>
            <a:pPr marL="0" lvl="0" indent="0" algn="ctr">
              <a:spcBef>
                <a:spcPts val="640"/>
              </a:spcBef>
              <a:buNone/>
            </a:pPr>
            <a:r>
              <a:rPr lang="ru-RU" sz="2000" dirty="0">
                <a:latin typeface="Times New Roman" pitchFamily="18"/>
                <a:cs typeface="Times New Roman" pitchFamily="16"/>
              </a:rPr>
              <a:t>Добыча лютой битвы.</a:t>
            </a:r>
          </a:p>
          <a:p>
            <a:pPr marL="0" lvl="0" indent="0" algn="ctr">
              <a:spcBef>
                <a:spcPts val="640"/>
              </a:spcBef>
              <a:buNone/>
            </a:pPr>
            <a:r>
              <a:rPr lang="ru-RU" sz="2000" dirty="0">
                <a:latin typeface="Times New Roman" pitchFamily="18"/>
                <a:cs typeface="Times New Roman" pitchFamily="16"/>
              </a:rPr>
              <a:t>Ещё дружин надежда в нём,</a:t>
            </a:r>
          </a:p>
          <a:p>
            <a:pPr marL="0" lvl="0" indent="0" algn="ctr">
              <a:spcBef>
                <a:spcPts val="640"/>
              </a:spcBef>
              <a:buNone/>
            </a:pPr>
            <a:r>
              <a:rPr lang="ru-RU" sz="2000" dirty="0">
                <a:latin typeface="Times New Roman" pitchFamily="18"/>
                <a:cs typeface="Times New Roman" pitchFamily="16"/>
              </a:rPr>
              <a:t>Всё мнит: с одра восстанет;</a:t>
            </a:r>
          </a:p>
          <a:p>
            <a:pPr marL="0" lvl="0" indent="0" algn="ctr">
              <a:spcBef>
                <a:spcPts val="640"/>
              </a:spcBef>
              <a:buNone/>
            </a:pPr>
            <a:r>
              <a:rPr lang="ru-RU" sz="2000" dirty="0">
                <a:latin typeface="Times New Roman" pitchFamily="18"/>
                <a:cs typeface="Times New Roman" pitchFamily="16"/>
              </a:rPr>
              <a:t>И робко шепчет враг с врагом;</a:t>
            </a:r>
          </a:p>
          <a:p>
            <a:pPr marL="0" lvl="0" indent="0" algn="ctr">
              <a:spcBef>
                <a:spcPts val="640"/>
              </a:spcBef>
              <a:buNone/>
            </a:pPr>
            <a:r>
              <a:rPr lang="ru-RU" sz="2000" dirty="0">
                <a:latin typeface="Times New Roman" pitchFamily="18"/>
                <a:cs typeface="Times New Roman" pitchFamily="16"/>
              </a:rPr>
              <a:t>«Увы нам! Скоро грянет».</a:t>
            </a:r>
          </a:p>
          <a:p>
            <a:pPr marL="0" lvl="0" indent="0" algn="ctr">
              <a:spcBef>
                <a:spcPts val="640"/>
              </a:spcBef>
              <a:buNone/>
            </a:pPr>
            <a:r>
              <a:rPr lang="ru-RU" sz="2000" dirty="0">
                <a:latin typeface="Times New Roman" pitchFamily="18"/>
                <a:cs typeface="Times New Roman" pitchFamily="16"/>
              </a:rPr>
              <a:t>А он... Навеки взор смежил,</a:t>
            </a:r>
          </a:p>
          <a:p>
            <a:pPr marL="0" lvl="0" indent="0" algn="ctr">
              <a:spcBef>
                <a:spcPts val="640"/>
              </a:spcBef>
              <a:buNone/>
            </a:pPr>
            <a:r>
              <a:rPr lang="ru-RU" sz="2000" dirty="0" err="1">
                <a:latin typeface="Times New Roman" pitchFamily="18"/>
                <a:cs typeface="Times New Roman" pitchFamily="16"/>
              </a:rPr>
              <a:t>Решитель</a:t>
            </a:r>
            <a:r>
              <a:rPr lang="ru-RU" sz="2000" dirty="0">
                <a:latin typeface="Times New Roman" pitchFamily="18"/>
                <a:cs typeface="Times New Roman" pitchFamily="16"/>
              </a:rPr>
              <a:t> бранных споров,</a:t>
            </a:r>
          </a:p>
          <a:p>
            <a:pPr marL="0" lvl="0" indent="0" algn="ctr">
              <a:spcBef>
                <a:spcPts val="640"/>
              </a:spcBef>
              <a:buNone/>
            </a:pPr>
            <a:r>
              <a:rPr lang="ru-RU" sz="2000" dirty="0">
                <a:latin typeface="Times New Roman" pitchFamily="18"/>
                <a:cs typeface="Times New Roman" pitchFamily="16"/>
              </a:rPr>
              <a:t>Он в область храбрых воспарил,</a:t>
            </a:r>
          </a:p>
          <a:p>
            <a:pPr marL="0" lvl="0" indent="0" algn="ctr">
              <a:spcBef>
                <a:spcPts val="640"/>
              </a:spcBef>
              <a:buNone/>
            </a:pPr>
            <a:r>
              <a:rPr lang="ru-RU" sz="2000" dirty="0">
                <a:latin typeface="Times New Roman" pitchFamily="18"/>
                <a:cs typeface="Times New Roman" pitchFamily="16"/>
              </a:rPr>
              <a:t>К тебе, отец-Суворов.</a:t>
            </a:r>
          </a:p>
        </p:txBody>
      </p:sp>
      <p:pic>
        <p:nvPicPr>
          <p:cNvPr id="3" name="Picture 2"/>
          <p:cNvPicPr>
            <a:picLocks noChangeAspect="1"/>
          </p:cNvPicPr>
          <p:nvPr/>
        </p:nvPicPr>
        <p:blipFill>
          <a:blip r:embed="rId3">
            <a:lum/>
            <a:alphaModFix/>
          </a:blip>
          <a:srcRect/>
          <a:stretch>
            <a:fillRect/>
          </a:stretch>
        </p:blipFill>
        <p:spPr>
          <a:xfrm>
            <a:off x="4859999" y="273241"/>
            <a:ext cx="4025517" cy="6349675"/>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alphaModFix/>
          </a:blip>
          <a:srcRect/>
          <a:stretch>
            <a:fillRect/>
          </a:stretch>
        </p:blipFill>
        <p:spPr>
          <a:xfrm>
            <a:off x="0" y="0"/>
            <a:ext cx="9143643" cy="6857643"/>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Объект 2"/>
          <p:cNvSpPr txBox="1">
            <a:spLocks noGrp="1"/>
          </p:cNvSpPr>
          <p:nvPr>
            <p:ph type="body" idx="4294967295"/>
          </p:nvPr>
        </p:nvSpPr>
        <p:spPr>
          <a:xfrm>
            <a:off x="251642" y="455764"/>
            <a:ext cx="3826443" cy="6058439"/>
          </a:xfrm>
        </p:spPr>
        <p:txBody>
          <a:bodyPr/>
          <a:lstStyle/>
          <a:p>
            <a:pPr marL="0" lvl="0" indent="0" algn="just">
              <a:spcBef>
                <a:spcPts val="640"/>
              </a:spcBef>
              <a:buNone/>
            </a:pPr>
            <a:endParaRPr lang="ru-RU" sz="1800">
              <a:latin typeface="Times New Roman" pitchFamily="18"/>
              <a:cs typeface="Times New Roman" pitchFamily="16"/>
            </a:endParaRPr>
          </a:p>
          <a:p>
            <a:pPr marL="0" lvl="0" indent="0" algn="just">
              <a:spcBef>
                <a:spcPts val="640"/>
              </a:spcBef>
              <a:buNone/>
            </a:pPr>
            <a:r>
              <a:rPr lang="ru-RU" sz="1800">
                <a:latin typeface="Times New Roman" pitchFamily="18"/>
                <a:cs typeface="Times New Roman" pitchFamily="16"/>
              </a:rPr>
              <a:t>    После смерти М.И. Кутузова он стал главнокомандующим всеми русскими и прусскими войсками.            Заслужил всеобщее народное признание, был награждён золотой шпагой, орденом Святого Георгия первой степени и получил фельдмаршальское звание.</a:t>
            </a:r>
          </a:p>
          <a:p>
            <a:pPr marL="0" lvl="0" indent="0" algn="just">
              <a:spcBef>
                <a:spcPts val="640"/>
              </a:spcBef>
              <a:buNone/>
            </a:pPr>
            <a:r>
              <a:rPr lang="ru-RU" sz="1800">
                <a:latin typeface="Times New Roman" pitchFamily="18"/>
                <a:cs typeface="Times New Roman" pitchFamily="16"/>
              </a:rPr>
              <a:t>Там, устарелый вождь!</a:t>
            </a:r>
          </a:p>
          <a:p>
            <a:pPr marL="0" lvl="0" indent="0" algn="just">
              <a:spcBef>
                <a:spcPts val="640"/>
              </a:spcBef>
              <a:buNone/>
            </a:pPr>
            <a:r>
              <a:rPr lang="ru-RU" sz="1800">
                <a:latin typeface="Times New Roman" pitchFamily="18"/>
                <a:cs typeface="Times New Roman" pitchFamily="16"/>
              </a:rPr>
              <a:t>                Как ратник молодой,</a:t>
            </a:r>
          </a:p>
          <a:p>
            <a:pPr marL="0" lvl="0" indent="0" algn="just">
              <a:spcBef>
                <a:spcPts val="640"/>
              </a:spcBef>
              <a:buNone/>
            </a:pPr>
            <a:r>
              <a:rPr lang="ru-RU" sz="1800">
                <a:latin typeface="Times New Roman" pitchFamily="18"/>
                <a:cs typeface="Times New Roman" pitchFamily="16"/>
              </a:rPr>
              <a:t>Свинца весёлый свист</a:t>
            </a:r>
          </a:p>
          <a:p>
            <a:pPr marL="0" lvl="0" indent="0" algn="just">
              <a:spcBef>
                <a:spcPts val="640"/>
              </a:spcBef>
              <a:buNone/>
            </a:pPr>
            <a:r>
              <a:rPr lang="ru-RU" sz="1800">
                <a:latin typeface="Times New Roman" pitchFamily="18"/>
                <a:cs typeface="Times New Roman" pitchFamily="16"/>
              </a:rPr>
              <a:t>                заслышавший впервой,</a:t>
            </a:r>
          </a:p>
          <a:p>
            <a:pPr marL="0" lvl="0" indent="0" algn="just">
              <a:spcBef>
                <a:spcPts val="640"/>
              </a:spcBef>
              <a:buNone/>
            </a:pPr>
            <a:r>
              <a:rPr lang="ru-RU" sz="1800">
                <a:latin typeface="Times New Roman" pitchFamily="18"/>
                <a:cs typeface="Times New Roman" pitchFamily="16"/>
              </a:rPr>
              <a:t>Бросался ты в огонь,</a:t>
            </a:r>
          </a:p>
          <a:p>
            <a:pPr marL="0" lvl="0" indent="0" algn="just">
              <a:spcBef>
                <a:spcPts val="640"/>
              </a:spcBef>
              <a:buNone/>
            </a:pPr>
            <a:r>
              <a:rPr lang="ru-RU" sz="1800">
                <a:latin typeface="Times New Roman" pitchFamily="18"/>
                <a:cs typeface="Times New Roman" pitchFamily="16"/>
              </a:rPr>
              <a:t>                ища желанной смерти...</a:t>
            </a:r>
          </a:p>
        </p:txBody>
      </p:sp>
      <p:pic>
        <p:nvPicPr>
          <p:cNvPr id="3" name="Picture 2"/>
          <p:cNvPicPr>
            <a:picLocks noChangeAspect="1"/>
          </p:cNvPicPr>
          <p:nvPr/>
        </p:nvPicPr>
        <p:blipFill>
          <a:blip r:embed="rId3">
            <a:lum/>
            <a:alphaModFix/>
          </a:blip>
          <a:srcRect/>
          <a:stretch>
            <a:fillRect/>
          </a:stretch>
        </p:blipFill>
        <p:spPr>
          <a:xfrm>
            <a:off x="4388763" y="476640"/>
            <a:ext cx="4725363" cy="6058439"/>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alphaModFix/>
          </a:blip>
          <a:srcRect/>
          <a:stretch>
            <a:fillRect/>
          </a:stretch>
        </p:blipFill>
        <p:spPr>
          <a:xfrm>
            <a:off x="251642" y="260640"/>
            <a:ext cx="8640723" cy="6336362"/>
          </a:xfrm>
          <a:prstGeom prst="rect">
            <a:avLst/>
          </a:prstGeom>
          <a:noFill/>
          <a:ln>
            <a:noFill/>
          </a:ln>
        </p:spPr>
      </p:pic>
      <p:sp>
        <p:nvSpPr>
          <p:cNvPr id="3" name="Заголовок 3"/>
          <p:cNvSpPr txBox="1">
            <a:spLocks noGrp="1"/>
          </p:cNvSpPr>
          <p:nvPr>
            <p:ph type="title" idx="4294967295"/>
          </p:nvPr>
        </p:nvSpPr>
        <p:spPr>
          <a:xfrm>
            <a:off x="395642" y="980639"/>
            <a:ext cx="4690442" cy="1142643"/>
          </a:xfrm>
        </p:spPr>
        <p:txBody>
          <a:bodyPr anchorCtr="0"/>
          <a:lstStyle/>
          <a:p>
            <a:pPr lvl="0" algn="l">
              <a:buNone/>
            </a:pPr>
            <a:r>
              <a:rPr lang="ru-RU" sz="2000">
                <a:latin typeface="Times New Roman" pitchFamily="18"/>
                <a:cs typeface="Times New Roman" pitchFamily="18"/>
              </a:rPr>
              <a:t>О вождь несчастливый!...</a:t>
            </a:r>
            <a:br>
              <a:rPr lang="ru-RU" sz="2000">
                <a:latin typeface="Times New Roman" pitchFamily="18"/>
                <a:cs typeface="Times New Roman" pitchFamily="18"/>
              </a:rPr>
            </a:br>
            <a:r>
              <a:rPr lang="ru-RU" sz="2000">
                <a:latin typeface="Times New Roman" pitchFamily="18"/>
                <a:cs typeface="Times New Roman" pitchFamily="18"/>
              </a:rPr>
              <a:t>                        Суров был жребий твой:</a:t>
            </a:r>
            <a:br>
              <a:rPr lang="ru-RU" sz="2000">
                <a:latin typeface="Times New Roman" pitchFamily="18"/>
                <a:cs typeface="Times New Roman" pitchFamily="18"/>
              </a:rPr>
            </a:br>
            <a:r>
              <a:rPr lang="ru-RU" sz="2000">
                <a:latin typeface="Times New Roman" pitchFamily="18"/>
                <a:cs typeface="Times New Roman" pitchFamily="18"/>
              </a:rPr>
              <a:t>Всё в жертву ты принёс</a:t>
            </a:r>
            <a:br>
              <a:rPr lang="ru-RU" sz="2000">
                <a:latin typeface="Times New Roman" pitchFamily="18"/>
                <a:cs typeface="Times New Roman" pitchFamily="18"/>
              </a:rPr>
            </a:br>
            <a:r>
              <a:rPr lang="ru-RU" sz="2000">
                <a:latin typeface="Times New Roman" pitchFamily="18"/>
                <a:cs typeface="Times New Roman" pitchFamily="18"/>
              </a:rPr>
              <a:t>                                земле тебе чужой.</a:t>
            </a:r>
            <a:br>
              <a:rPr lang="ru-RU" sz="2000">
                <a:latin typeface="Times New Roman" pitchFamily="18"/>
                <a:cs typeface="Times New Roman" pitchFamily="18"/>
              </a:rPr>
            </a:br>
            <a:endParaRPr lang="ru-RU" sz="2000">
              <a:latin typeface="Times New Roman" pitchFamily="18"/>
              <a:cs typeface="Times New Roman" pitchFamily="18"/>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Фамильный мавзолей Барклая-де-Толли">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alphaModFix/>
          </a:blip>
          <a:srcRect/>
          <a:stretch>
            <a:fillRect/>
          </a:stretch>
        </p:blipFill>
        <p:spPr>
          <a:xfrm>
            <a:off x="251642" y="188640"/>
            <a:ext cx="8712723" cy="6461278"/>
          </a:xfrm>
          <a:prstGeom prst="rect">
            <a:avLst/>
          </a:prstGeom>
          <a:noFill/>
          <a:ln>
            <a:noFill/>
          </a:ln>
        </p:spPr>
      </p:pic>
      <p:sp>
        <p:nvSpPr>
          <p:cNvPr id="3" name="Заголовок 4"/>
          <p:cNvSpPr txBox="1">
            <a:spLocks noGrp="1"/>
          </p:cNvSpPr>
          <p:nvPr>
            <p:ph type="title" idx="4294967295"/>
          </p:nvPr>
        </p:nvSpPr>
        <p:spPr/>
        <p:txBody>
          <a:bodyPr/>
          <a:lstStyle/>
          <a:p>
            <a:pPr lvl="0">
              <a:buNone/>
            </a:pPr>
            <a:r>
              <a:rPr lang="ru-RU">
                <a:solidFill>
                  <a:srgbClr val="FFFFFF"/>
                </a:solidFill>
                <a:latin typeface="Times New Roman" pitchFamily="18"/>
                <a:cs typeface="Times New Roman" pitchFamily="18"/>
              </a:rPr>
              <a:t>Фамильный мавзолей </a:t>
            </a:r>
            <a:br>
              <a:rPr lang="ru-RU">
                <a:solidFill>
                  <a:srgbClr val="FFFFFF"/>
                </a:solidFill>
                <a:latin typeface="Times New Roman" pitchFamily="18"/>
                <a:cs typeface="Times New Roman" pitchFamily="18"/>
              </a:rPr>
            </a:br>
            <a:r>
              <a:rPr lang="ru-RU">
                <a:solidFill>
                  <a:srgbClr val="FFFFFF"/>
                </a:solidFill>
                <a:latin typeface="Times New Roman" pitchFamily="18"/>
                <a:cs typeface="Times New Roman" pitchFamily="18"/>
              </a:rPr>
              <a:t>Барклая-де-Толли</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Герой,слава русского войска">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alphaModFix/>
          </a:blip>
          <a:srcRect/>
          <a:stretch>
            <a:fillRect/>
          </a:stretch>
        </p:blipFill>
        <p:spPr>
          <a:xfrm>
            <a:off x="1854357" y="83521"/>
            <a:ext cx="5786643" cy="6657481"/>
          </a:xfrm>
          <a:prstGeom prst="rect">
            <a:avLst/>
          </a:prstGeom>
          <a:noFill/>
          <a:ln>
            <a:noFill/>
          </a:ln>
        </p:spPr>
      </p:pic>
      <p:sp>
        <p:nvSpPr>
          <p:cNvPr id="3" name="Заголовок 3"/>
          <p:cNvSpPr txBox="1">
            <a:spLocks noGrp="1"/>
          </p:cNvSpPr>
          <p:nvPr>
            <p:ph type="title" idx="4294967295"/>
          </p:nvPr>
        </p:nvSpPr>
        <p:spPr>
          <a:xfrm>
            <a:off x="539642" y="3602"/>
            <a:ext cx="8229243" cy="1142643"/>
          </a:xfrm>
        </p:spPr>
        <p:txBody>
          <a:bodyPr/>
          <a:lstStyle/>
          <a:p>
            <a:pPr lvl="0">
              <a:buNone/>
            </a:pPr>
            <a:r>
              <a:rPr lang="ru-RU">
                <a:solidFill>
                  <a:srgbClr val="FF0000"/>
                </a:solidFill>
                <a:latin typeface="Times New Roman" pitchFamily="18"/>
                <a:cs typeface="Times New Roman" pitchFamily="18"/>
              </a:rPr>
              <a:t>Герой,слава русского войска</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Николай Николаевич Раевский">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p>
            <a:pPr lvl="0">
              <a:buNone/>
            </a:pPr>
            <a:r>
              <a:rPr lang="ru-RU" sz="3200">
                <a:latin typeface="Times New Roman" pitchFamily="18"/>
                <a:cs typeface="Times New Roman" pitchFamily="18"/>
              </a:rPr>
              <a:t>Николай Николаевич Раевский</a:t>
            </a:r>
          </a:p>
        </p:txBody>
      </p:sp>
      <p:sp>
        <p:nvSpPr>
          <p:cNvPr id="3" name="Объект 2"/>
          <p:cNvSpPr txBox="1">
            <a:spLocks noGrp="1"/>
          </p:cNvSpPr>
          <p:nvPr>
            <p:ph type="body" idx="4294967295"/>
          </p:nvPr>
        </p:nvSpPr>
        <p:spPr>
          <a:xfrm>
            <a:off x="539998" y="1079997"/>
            <a:ext cx="8229243" cy="5399998"/>
          </a:xfrm>
        </p:spPr>
        <p:txBody>
          <a:bodyPr/>
          <a:lstStyle/>
          <a:p>
            <a:pPr marL="0" lvl="0" indent="0" algn="just">
              <a:lnSpc>
                <a:spcPct val="150000"/>
              </a:lnSpc>
              <a:spcBef>
                <a:spcPts val="640"/>
              </a:spcBef>
              <a:buNone/>
            </a:pPr>
            <a:r>
              <a:rPr lang="ru-RU" sz="1800" dirty="0">
                <a:latin typeface="Times New Roman" pitchFamily="18"/>
                <a:cs typeface="Times New Roman" pitchFamily="16"/>
              </a:rPr>
              <a:t> </a:t>
            </a:r>
            <a:r>
              <a:rPr lang="ru-RU" sz="1800" dirty="0" smtClean="0">
                <a:latin typeface="Times New Roman" pitchFamily="18"/>
                <a:cs typeface="Times New Roman" pitchFamily="16"/>
              </a:rPr>
              <a:t>  Николай </a:t>
            </a:r>
            <a:r>
              <a:rPr lang="ru-RU" sz="1800" dirty="0">
                <a:latin typeface="Times New Roman" pitchFamily="18"/>
                <a:cs typeface="Times New Roman" pitchFamily="16"/>
              </a:rPr>
              <a:t>Николаевич Раевский – русский полководец, герой Отечественной войны, генерал от кавалерии. Предприимчивый и отважный, любимый солдатами, он стал одним из самых выдающихся героев 1812 года. Наполеон говорил о </a:t>
            </a:r>
            <a:r>
              <a:rPr lang="ru-RU" sz="1800" dirty="0" smtClean="0">
                <a:latin typeface="Times New Roman" pitchFamily="18"/>
                <a:cs typeface="Times New Roman" pitchFamily="16"/>
              </a:rPr>
              <a:t>нём, </a:t>
            </a:r>
            <a:r>
              <a:rPr lang="ru-RU" sz="1800" dirty="0">
                <a:latin typeface="Times New Roman" pitchFamily="18"/>
                <a:cs typeface="Times New Roman" pitchFamily="16"/>
              </a:rPr>
              <a:t>что «этот генерал сделан из материала, из которого делаются маршалы».</a:t>
            </a:r>
          </a:p>
          <a:p>
            <a:pPr marL="0" lvl="0" indent="0" algn="just">
              <a:lnSpc>
                <a:spcPct val="150000"/>
              </a:lnSpc>
              <a:spcBef>
                <a:spcPts val="640"/>
              </a:spcBef>
              <a:buNone/>
            </a:pPr>
            <a:r>
              <a:rPr lang="ru-RU" sz="1800" dirty="0">
                <a:latin typeface="Times New Roman" pitchFamily="18"/>
                <a:cs typeface="Times New Roman" pitchFamily="16"/>
              </a:rPr>
              <a:t>    В 1812 году командовал дивизией в армии П.И. Багратиона, а в Бородинском сражении – корпусом на правом фланге левого крыла армии, куда были направлены почти все силы противника. Редут, который он защищал, получил название «Курганной батареи», или «батареи Раевского». Французы же прозвали Курганную высоту «редутом смерти». Атакуя её, они понесли большие потери.</a:t>
            </a:r>
          </a:p>
          <a:p>
            <a:pPr marL="0" lvl="0" indent="0" algn="just">
              <a:lnSpc>
                <a:spcPct val="150000"/>
              </a:lnSpc>
              <a:spcBef>
                <a:spcPts val="640"/>
              </a:spcBef>
              <a:buNone/>
            </a:pPr>
            <a:r>
              <a:rPr lang="ru-RU" sz="1800" dirty="0">
                <a:latin typeface="Times New Roman" pitchFamily="18"/>
                <a:cs typeface="Times New Roman" pitchFamily="16"/>
              </a:rPr>
              <a:t>    За 30 лет безупречной службы участвовал во многих крупнейших сражениях эпохи.</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Лёгкие победы не льстят сердца русского».     А.В. Суворов">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39642" y="332640"/>
            <a:ext cx="8229243" cy="1142643"/>
          </a:xfrm>
        </p:spPr>
        <p:txBody>
          <a:bodyPr/>
          <a:lstStyle/>
          <a:p>
            <a:pPr lvl="0">
              <a:buNone/>
            </a:pPr>
            <a:r>
              <a:rPr lang="ru-RU" dirty="0">
                <a:latin typeface="Times New Roman" pitchFamily="18"/>
                <a:cs typeface="Times New Roman" pitchFamily="18"/>
              </a:rPr>
              <a:t>«Лёгкие победы не льстят сердца русского».     А.В. Суворов</a:t>
            </a:r>
          </a:p>
        </p:txBody>
      </p:sp>
      <p:pic>
        <p:nvPicPr>
          <p:cNvPr id="3" name="Picture 2"/>
          <p:cNvPicPr>
            <a:picLocks noChangeAspect="1"/>
          </p:cNvPicPr>
          <p:nvPr/>
        </p:nvPicPr>
        <p:blipFill>
          <a:blip r:embed="rId3">
            <a:lum/>
            <a:alphaModFix/>
          </a:blip>
          <a:srcRect/>
          <a:stretch>
            <a:fillRect/>
          </a:stretch>
        </p:blipFill>
        <p:spPr>
          <a:xfrm>
            <a:off x="1467355" y="1738795"/>
            <a:ext cx="6012362" cy="4688997"/>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10;Атака на батарею Раевского&#10;">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179643" y="332640"/>
            <a:ext cx="8964000" cy="1142643"/>
          </a:xfrm>
        </p:spPr>
        <p:txBody>
          <a:bodyPr/>
          <a:lstStyle/>
          <a:p>
            <a:pPr lvl="0">
              <a:buNone/>
            </a:pPr>
            <a:r>
              <a:rPr lang="ru-RU">
                <a:latin typeface="Times New Roman" pitchFamily="18"/>
                <a:cs typeface="Times New Roman" pitchFamily="18"/>
              </a:rPr>
              <a:t/>
            </a:r>
            <a:br>
              <a:rPr lang="ru-RU">
                <a:latin typeface="Times New Roman" pitchFamily="18"/>
                <a:cs typeface="Times New Roman" pitchFamily="18"/>
              </a:rPr>
            </a:br>
            <a:r>
              <a:rPr lang="ru-RU">
                <a:latin typeface="Times New Roman" pitchFamily="18"/>
                <a:cs typeface="Times New Roman" pitchFamily="18"/>
              </a:rPr>
              <a:t>Атака на батарею Раевского</a:t>
            </a:r>
            <a:br>
              <a:rPr lang="ru-RU">
                <a:latin typeface="Times New Roman" pitchFamily="18"/>
                <a:cs typeface="Times New Roman" pitchFamily="18"/>
              </a:rPr>
            </a:br>
            <a:endParaRPr lang="ru-RU">
              <a:latin typeface="Times New Roman" pitchFamily="18"/>
              <a:cs typeface="Times New Roman" pitchFamily="18"/>
            </a:endParaRPr>
          </a:p>
        </p:txBody>
      </p:sp>
      <p:pic>
        <p:nvPicPr>
          <p:cNvPr id="3" name="Picture 3"/>
          <p:cNvPicPr>
            <a:picLocks noChangeAspect="1"/>
          </p:cNvPicPr>
          <p:nvPr/>
        </p:nvPicPr>
        <p:blipFill>
          <a:blip r:embed="rId3">
            <a:lum/>
            <a:alphaModFix/>
          </a:blip>
          <a:srcRect/>
          <a:stretch>
            <a:fillRect/>
          </a:stretch>
        </p:blipFill>
        <p:spPr>
          <a:xfrm>
            <a:off x="179643" y="1917003"/>
            <a:ext cx="8881923" cy="3799075"/>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alphaModFix/>
          </a:blip>
          <a:srcRect/>
          <a:stretch>
            <a:fillRect/>
          </a:stretch>
        </p:blipFill>
        <p:spPr>
          <a:xfrm>
            <a:off x="657362" y="332640"/>
            <a:ext cx="7786079" cy="6163202"/>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Он был в Смоленске щит, в Париже меч России">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alphaModFix/>
          </a:blip>
          <a:srcRect/>
          <a:stretch>
            <a:fillRect/>
          </a:stretch>
        </p:blipFill>
        <p:spPr>
          <a:xfrm>
            <a:off x="228956" y="260640"/>
            <a:ext cx="8735043" cy="6192362"/>
          </a:xfrm>
          <a:prstGeom prst="rect">
            <a:avLst/>
          </a:prstGeom>
          <a:noFill/>
          <a:ln>
            <a:noFill/>
          </a:ln>
        </p:spPr>
      </p:pic>
      <p:sp>
        <p:nvSpPr>
          <p:cNvPr id="3" name="Заголовок 3"/>
          <p:cNvSpPr txBox="1">
            <a:spLocks noGrp="1"/>
          </p:cNvSpPr>
          <p:nvPr>
            <p:ph type="title" idx="4294967295"/>
          </p:nvPr>
        </p:nvSpPr>
        <p:spPr/>
        <p:txBody>
          <a:bodyPr/>
          <a:lstStyle/>
          <a:p>
            <a:pPr lvl="0">
              <a:buNone/>
            </a:pPr>
            <a:r>
              <a:rPr lang="ru-RU" sz="3200">
                <a:latin typeface="Times New Roman" pitchFamily="18"/>
                <a:cs typeface="Times New Roman" pitchFamily="18"/>
              </a:rPr>
              <a:t>Он был в Смоленске щит, </a:t>
            </a:r>
            <a:br>
              <a:rPr lang="ru-RU" sz="3200">
                <a:latin typeface="Times New Roman" pitchFamily="18"/>
                <a:cs typeface="Times New Roman" pitchFamily="18"/>
              </a:rPr>
            </a:br>
            <a:r>
              <a:rPr lang="ru-RU" sz="3200">
                <a:latin typeface="Times New Roman" pitchFamily="18"/>
                <a:cs typeface="Times New Roman" pitchFamily="18"/>
              </a:rPr>
              <a:t>в Париже меч России</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 &#10;Дмитрий Сергеевич Дохтуров&#10;&#10;">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179643" y="188640"/>
            <a:ext cx="3502801" cy="6471364"/>
          </a:xfrm>
        </p:spPr>
        <p:txBody>
          <a:bodyPr/>
          <a:lstStyle/>
          <a:p>
            <a:pPr lvl="0">
              <a:buNone/>
            </a:pPr>
            <a:r>
              <a:rPr lang="ru-RU" sz="3600">
                <a:latin typeface="Times New Roman" pitchFamily="18"/>
                <a:cs typeface="Times New Roman" pitchFamily="18"/>
              </a:rPr>
              <a:t/>
            </a:r>
            <a:br>
              <a:rPr lang="ru-RU" sz="3600">
                <a:latin typeface="Times New Roman" pitchFamily="18"/>
                <a:cs typeface="Times New Roman" pitchFamily="18"/>
              </a:rPr>
            </a:br>
            <a:r>
              <a:rPr lang="ru-RU" sz="3600">
                <a:latin typeface="Times New Roman" pitchFamily="18"/>
                <a:cs typeface="Times New Roman" pitchFamily="18"/>
              </a:rPr>
              <a:t>Дмитрий </a:t>
            </a:r>
            <a:br>
              <a:rPr lang="ru-RU" sz="3600">
                <a:latin typeface="Times New Roman" pitchFamily="18"/>
                <a:cs typeface="Times New Roman" pitchFamily="18"/>
              </a:rPr>
            </a:br>
            <a:r>
              <a:rPr lang="ru-RU" sz="3600">
                <a:latin typeface="Times New Roman" pitchFamily="18"/>
                <a:cs typeface="Times New Roman" pitchFamily="18"/>
              </a:rPr>
              <a:t>Сергеевич Дохтуров</a:t>
            </a:r>
            <a:br>
              <a:rPr lang="ru-RU" sz="3600">
                <a:latin typeface="Times New Roman" pitchFamily="18"/>
                <a:cs typeface="Times New Roman" pitchFamily="18"/>
              </a:rPr>
            </a:br>
            <a:r>
              <a:rPr lang="ru-RU" sz="3600">
                <a:latin typeface="Times New Roman" pitchFamily="18"/>
                <a:cs typeface="Times New Roman" pitchFamily="18"/>
              </a:rPr>
              <a:t/>
            </a:r>
            <a:br>
              <a:rPr lang="ru-RU" sz="3600">
                <a:latin typeface="Times New Roman" pitchFamily="18"/>
                <a:cs typeface="Times New Roman" pitchFamily="18"/>
              </a:rPr>
            </a:br>
            <a:r>
              <a:rPr lang="ru-RU" sz="3600">
                <a:latin typeface="Times New Roman" pitchFamily="18"/>
                <a:cs typeface="Times New Roman" pitchFamily="18"/>
              </a:rPr>
              <a:t> </a:t>
            </a:r>
            <a:r>
              <a:rPr lang="ru-RU" sz="2000">
                <a:latin typeface="Times New Roman" pitchFamily="18"/>
                <a:cs typeface="Times New Roman" pitchFamily="18"/>
              </a:rPr>
              <a:t>«Один из отличнейших</a:t>
            </a:r>
            <a:br>
              <a:rPr lang="ru-RU" sz="2000">
                <a:latin typeface="Times New Roman" pitchFamily="18"/>
                <a:cs typeface="Times New Roman" pitchFamily="18"/>
              </a:rPr>
            </a:br>
            <a:r>
              <a:rPr lang="ru-RU" sz="2000">
                <a:latin typeface="Times New Roman" pitchFamily="18"/>
                <a:cs typeface="Times New Roman" pitchFamily="18"/>
              </a:rPr>
              <a:t>генералов, особенно</a:t>
            </a:r>
            <a:br>
              <a:rPr lang="ru-RU" sz="2000">
                <a:latin typeface="Times New Roman" pitchFamily="18"/>
                <a:cs typeface="Times New Roman" pitchFamily="18"/>
              </a:rPr>
            </a:br>
            <a:r>
              <a:rPr lang="ru-RU" sz="2000">
                <a:latin typeface="Times New Roman" pitchFamily="18"/>
                <a:cs typeface="Times New Roman" pitchFamily="18"/>
              </a:rPr>
              <a:t>      заслуживший любовь и     </a:t>
            </a:r>
            <a:br>
              <a:rPr lang="ru-RU" sz="2000">
                <a:latin typeface="Times New Roman" pitchFamily="18"/>
                <a:cs typeface="Times New Roman" pitchFamily="18"/>
              </a:rPr>
            </a:br>
            <a:r>
              <a:rPr lang="ru-RU" sz="2000">
                <a:latin typeface="Times New Roman" pitchFamily="18"/>
                <a:cs typeface="Times New Roman" pitchFamily="18"/>
              </a:rPr>
              <a:t>     уважение всей  армии»</a:t>
            </a:r>
            <a:r>
              <a:rPr lang="ru-RU" sz="3000">
                <a:latin typeface="Times New Roman" pitchFamily="18"/>
                <a:cs typeface="Times New Roman" pitchFamily="18"/>
              </a:rPr>
              <a:t> </a:t>
            </a:r>
            <a:r>
              <a:rPr lang="ru-RU" sz="2000">
                <a:latin typeface="Times New Roman" pitchFamily="18"/>
                <a:cs typeface="Times New Roman" pitchFamily="18"/>
              </a:rPr>
              <a:t>        </a:t>
            </a:r>
            <a:br>
              <a:rPr lang="ru-RU" sz="2000">
                <a:latin typeface="Times New Roman" pitchFamily="18"/>
                <a:cs typeface="Times New Roman" pitchFamily="18"/>
              </a:rPr>
            </a:br>
            <a:r>
              <a:rPr lang="ru-RU" sz="2000">
                <a:latin typeface="Times New Roman" pitchFamily="18"/>
                <a:cs typeface="Times New Roman" pitchFamily="18"/>
              </a:rPr>
              <a:t>                             М.И. Кутузов  </a:t>
            </a:r>
            <a:r>
              <a:rPr lang="ru-RU" sz="3200">
                <a:latin typeface="Times New Roman" pitchFamily="18"/>
                <a:cs typeface="Times New Roman" pitchFamily="18"/>
              </a:rPr>
              <a:t>  </a:t>
            </a:r>
            <a:r>
              <a:rPr lang="ru-RU" sz="3600">
                <a:latin typeface="Times New Roman" pitchFamily="18"/>
                <a:cs typeface="Times New Roman" pitchFamily="18"/>
              </a:rPr>
              <a:t/>
            </a:r>
            <a:br>
              <a:rPr lang="ru-RU" sz="3600">
                <a:latin typeface="Times New Roman" pitchFamily="18"/>
                <a:cs typeface="Times New Roman" pitchFamily="18"/>
              </a:rPr>
            </a:br>
            <a:endParaRPr lang="ru-RU" sz="3600">
              <a:latin typeface="Times New Roman" pitchFamily="18"/>
              <a:cs typeface="Times New Roman" pitchFamily="18"/>
            </a:endParaRPr>
          </a:p>
        </p:txBody>
      </p:sp>
      <p:pic>
        <p:nvPicPr>
          <p:cNvPr id="3" name="Picture 2"/>
          <p:cNvPicPr>
            <a:picLocks noChangeAspect="1"/>
          </p:cNvPicPr>
          <p:nvPr/>
        </p:nvPicPr>
        <p:blipFill>
          <a:blip r:embed="rId3">
            <a:lum/>
            <a:alphaModFix/>
          </a:blip>
          <a:srcRect/>
          <a:stretch>
            <a:fillRect/>
          </a:stretch>
        </p:blipFill>
        <p:spPr>
          <a:xfrm>
            <a:off x="3683523" y="476640"/>
            <a:ext cx="5371560" cy="588132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nchorCtr="0"/>
          <a:lstStyle/>
          <a:p>
            <a:pPr lvl="0" algn="just">
              <a:buNone/>
            </a:pPr>
            <a:r>
              <a:rPr lang="ru-RU" sz="3200">
                <a:latin typeface="Times New Roman" pitchFamily="18"/>
                <a:cs typeface="Times New Roman" pitchFamily="18"/>
              </a:rPr>
              <a:t>                 </a:t>
            </a:r>
          </a:p>
        </p:txBody>
      </p:sp>
      <p:sp>
        <p:nvSpPr>
          <p:cNvPr id="3" name="Объект 2"/>
          <p:cNvSpPr txBox="1">
            <a:spLocks noGrp="1"/>
          </p:cNvSpPr>
          <p:nvPr>
            <p:ph type="body" idx="4294967295"/>
          </p:nvPr>
        </p:nvSpPr>
        <p:spPr>
          <a:xfrm>
            <a:off x="590757" y="359999"/>
            <a:ext cx="8229243" cy="5939997"/>
          </a:xfrm>
        </p:spPr>
        <p:txBody>
          <a:bodyPr/>
          <a:lstStyle/>
          <a:p>
            <a:pPr marL="0" lvl="0" indent="0" algn="just">
              <a:lnSpc>
                <a:spcPct val="150000"/>
              </a:lnSpc>
              <a:spcAft>
                <a:spcPts val="0"/>
              </a:spcAft>
              <a:buNone/>
            </a:pPr>
            <a:r>
              <a:rPr lang="ru-RU" sz="1800" dirty="0">
                <a:latin typeface="Times New Roman" pitchFamily="18"/>
                <a:cs typeface="Times New Roman" pitchFamily="16"/>
              </a:rPr>
              <a:t>    Дмитрий Сергеевич Дохтуров – русский военачальник, генерал русской армии. Из тульских дворян. Образование получил в пажеском корпусе. Службу начал в 1787 году поручиком лейб-гвардии Семёновского полка. В 1797 году произведён в генерал-майоры.</a:t>
            </a:r>
          </a:p>
          <a:p>
            <a:pPr marL="0" lvl="0" indent="0" algn="just">
              <a:lnSpc>
                <a:spcPct val="150000"/>
              </a:lnSpc>
              <a:spcAft>
                <a:spcPts val="0"/>
              </a:spcAft>
              <a:buNone/>
            </a:pPr>
            <a:r>
              <a:rPr lang="ru-RU" sz="1800" dirty="0">
                <a:latin typeface="Times New Roman" pitchFamily="18"/>
                <a:cs typeface="Times New Roman" pitchFamily="16"/>
              </a:rPr>
              <a:t>    В 1812 году Дохтуров командовал 6-м пехотным корпусом 1-ой армии. В самом начале был отрезан от главных сил в районе города Лиды, но смог вырваться и привести корпус в Дриссу. В Смоленском сражении принял начальство над войсками и оборонял город против атак Наполеона. Получив приказ Барклая-де-Толли оставить город, в полном порядке соединился с главной армией.</a:t>
            </a:r>
          </a:p>
          <a:p>
            <a:pPr marL="0" lvl="0" indent="0" algn="just">
              <a:lnSpc>
                <a:spcPct val="150000"/>
              </a:lnSpc>
              <a:spcAft>
                <a:spcPts val="0"/>
              </a:spcAft>
              <a:buNone/>
            </a:pPr>
            <a:r>
              <a:rPr lang="ru-RU" sz="1800" dirty="0">
                <a:latin typeface="Times New Roman" pitchFamily="18"/>
                <a:cs typeface="Times New Roman" pitchFamily="16"/>
              </a:rPr>
              <a:t>    В самые опасные минуты боёв Д.С. Дохтуров всегда находился среди солдат, которые говорили про него, «что, коли он где станет, надобно туда команду с рычагами посылать, а так его не сковырнёшь».</a:t>
            </a:r>
          </a:p>
          <a:p>
            <a:pPr marL="0" lvl="0" indent="0" algn="just">
              <a:lnSpc>
                <a:spcPct val="150000"/>
              </a:lnSpc>
              <a:spcAft>
                <a:spcPts val="0"/>
              </a:spcAft>
              <a:buNone/>
            </a:pPr>
            <a:r>
              <a:rPr lang="ru-RU" sz="1800" dirty="0">
                <a:latin typeface="Times New Roman" pitchFamily="18"/>
                <a:cs typeface="Times New Roman" pitchFamily="16"/>
              </a:rPr>
              <a:t>  </a:t>
            </a:r>
            <a:r>
              <a:rPr lang="ru-RU" sz="1800" dirty="0" smtClean="0">
                <a:latin typeface="Times New Roman" pitchFamily="18"/>
                <a:cs typeface="Times New Roman" pitchFamily="16"/>
              </a:rPr>
              <a:t> Вскоре </a:t>
            </a:r>
            <a:r>
              <a:rPr lang="ru-RU" sz="1800" dirty="0">
                <a:latin typeface="Times New Roman" pitchFamily="18"/>
                <a:cs typeface="Times New Roman" pitchFamily="16"/>
              </a:rPr>
              <a:t>после возвращения русских войск из-за границы, выйдя в отставку, Дохтуров умер в Москве.</a:t>
            </a:r>
          </a:p>
          <a:p>
            <a:pPr marL="0" lvl="0" indent="0" algn="just">
              <a:spcBef>
                <a:spcPts val="640"/>
              </a:spcBef>
              <a:buNone/>
            </a:pPr>
            <a:endParaRPr lang="ru-RU" sz="1800" dirty="0">
              <a:latin typeface="Times New Roman" pitchFamily="18"/>
              <a:cs typeface="Times New Roman" pitchFamily="16"/>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alphaModFix/>
          </a:blip>
          <a:srcRect/>
          <a:stretch>
            <a:fillRect/>
          </a:stretch>
        </p:blipFill>
        <p:spPr>
          <a:xfrm>
            <a:off x="179643" y="332640"/>
            <a:ext cx="8784723" cy="6247802"/>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alphaModFix/>
          </a:blip>
          <a:srcRect/>
          <a:stretch>
            <a:fillRect/>
          </a:stretch>
        </p:blipFill>
        <p:spPr>
          <a:xfrm>
            <a:off x="0" y="116640"/>
            <a:ext cx="9143643" cy="6741002"/>
          </a:xfrm>
          <a:prstGeom prst="rect">
            <a:avLst/>
          </a:prstGeom>
          <a:noFill/>
          <a:ln>
            <a:noFill/>
          </a:ln>
        </p:spPr>
      </p:pic>
      <p:sp>
        <p:nvSpPr>
          <p:cNvPr id="3" name="Объект 4"/>
          <p:cNvSpPr txBox="1">
            <a:spLocks noGrp="1"/>
          </p:cNvSpPr>
          <p:nvPr>
            <p:ph type="body" idx="4294967295"/>
          </p:nvPr>
        </p:nvSpPr>
        <p:spPr>
          <a:xfrm>
            <a:off x="476640" y="1124638"/>
            <a:ext cx="8229243" cy="4525557"/>
          </a:xfrm>
        </p:spPr>
        <p:txBody>
          <a:bodyPr/>
          <a:lstStyle/>
          <a:p>
            <a:pPr marL="0" lvl="0" indent="0">
              <a:spcBef>
                <a:spcPts val="640"/>
              </a:spcBef>
              <a:buNone/>
            </a:pPr>
            <a:r>
              <a:rPr lang="ru-RU" sz="2800">
                <a:latin typeface="Times New Roman" pitchFamily="18"/>
                <a:cs typeface="Times New Roman" pitchFamily="16"/>
              </a:rPr>
              <a:t>    Здесь жена моя – честь,</a:t>
            </a:r>
          </a:p>
          <a:p>
            <a:pPr marL="0" lvl="0" indent="0">
              <a:spcBef>
                <a:spcPts val="640"/>
              </a:spcBef>
              <a:buNone/>
            </a:pPr>
            <a:r>
              <a:rPr lang="ru-RU" sz="2800">
                <a:latin typeface="Times New Roman" pitchFamily="18"/>
                <a:cs typeface="Times New Roman" pitchFamily="16"/>
              </a:rPr>
              <a:t>    Дети же – войска, мне вверенные!</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Алексей Петрович Ермолов">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457200" y="274676"/>
            <a:ext cx="3836877" cy="1142643"/>
          </a:xfrm>
        </p:spPr>
        <p:txBody>
          <a:bodyPr/>
          <a:lstStyle/>
          <a:p>
            <a:pPr lvl="0">
              <a:buNone/>
            </a:pPr>
            <a:r>
              <a:rPr lang="ru-RU" sz="3200">
                <a:latin typeface="Times New Roman" pitchFamily="18"/>
                <a:cs typeface="Times New Roman" pitchFamily="18"/>
              </a:rPr>
              <a:t>Алексей Петрович Ермолов</a:t>
            </a:r>
          </a:p>
        </p:txBody>
      </p:sp>
      <p:sp>
        <p:nvSpPr>
          <p:cNvPr id="3" name="Объект 2"/>
          <p:cNvSpPr txBox="1">
            <a:spLocks noGrp="1"/>
          </p:cNvSpPr>
          <p:nvPr>
            <p:ph type="body" idx="4294967295"/>
          </p:nvPr>
        </p:nvSpPr>
        <p:spPr>
          <a:xfrm>
            <a:off x="179643" y="1600200"/>
            <a:ext cx="3960001" cy="5059795"/>
          </a:xfrm>
        </p:spPr>
        <p:txBody>
          <a:bodyPr/>
          <a:lstStyle/>
          <a:p>
            <a:pPr marL="0" lvl="0" indent="0" algn="just">
              <a:spcBef>
                <a:spcPts val="640"/>
              </a:spcBef>
              <a:buNone/>
            </a:pPr>
            <a:r>
              <a:rPr lang="ru-RU" sz="1800">
                <a:latin typeface="Times New Roman" pitchFamily="18"/>
                <a:cs typeface="Times New Roman" pitchFamily="16"/>
              </a:rPr>
              <a:t>   </a:t>
            </a:r>
            <a:r>
              <a:rPr lang="ru-RU" sz="2000">
                <a:latin typeface="Times New Roman" pitchFamily="18"/>
                <a:cs typeface="Times New Roman" pitchFamily="16"/>
              </a:rPr>
              <a:t> Будучи старинного дворянского рода, ещё в младенчестве был записан в Преображенский полк и к 14 годам уже имел чин пору-чика.     </a:t>
            </a:r>
          </a:p>
          <a:p>
            <a:pPr marL="0" lvl="0" indent="0" algn="just">
              <a:spcBef>
                <a:spcPts val="640"/>
              </a:spcBef>
              <a:buNone/>
            </a:pPr>
            <a:r>
              <a:rPr lang="ru-RU" sz="2000">
                <a:latin typeface="Times New Roman" pitchFamily="18"/>
                <a:cs typeface="Times New Roman" pitchFamily="16"/>
              </a:rPr>
              <a:t>    Военную службу он начал под руководством А.В. Суворова, участвовал в Русско-австро-фран-цузской и Русско-прусско-фран-цузской войнах.</a:t>
            </a:r>
          </a:p>
          <a:p>
            <a:pPr marL="0" lvl="0" indent="0" algn="just">
              <a:spcBef>
                <a:spcPts val="640"/>
              </a:spcBef>
              <a:buNone/>
            </a:pPr>
            <a:r>
              <a:rPr lang="ru-RU" sz="2000">
                <a:latin typeface="Times New Roman" pitchFamily="18"/>
                <a:cs typeface="Times New Roman" pitchFamily="16"/>
              </a:rPr>
              <a:t>    Во время Отечественной войны 1812 года он был начальником штаба М.Б.Барклая-де-Толли, од-ним из организаторов обороны Москвы.</a:t>
            </a:r>
          </a:p>
        </p:txBody>
      </p:sp>
      <p:pic>
        <p:nvPicPr>
          <p:cNvPr id="4" name="Picture 2"/>
          <p:cNvPicPr>
            <a:picLocks noChangeAspect="1"/>
          </p:cNvPicPr>
          <p:nvPr/>
        </p:nvPicPr>
        <p:blipFill>
          <a:blip r:embed="rId3">
            <a:lum/>
            <a:alphaModFix/>
          </a:blip>
          <a:srcRect/>
          <a:stretch>
            <a:fillRect/>
          </a:stretch>
        </p:blipFill>
        <p:spPr>
          <a:xfrm>
            <a:off x="4294443" y="0"/>
            <a:ext cx="4849200" cy="6857643"/>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p>
            <a:endParaRPr lang="ru-RU"/>
          </a:p>
        </p:txBody>
      </p:sp>
      <p:sp>
        <p:nvSpPr>
          <p:cNvPr id="3" name="Объект 2"/>
          <p:cNvSpPr txBox="1">
            <a:spLocks noGrp="1"/>
          </p:cNvSpPr>
          <p:nvPr>
            <p:ph type="body" idx="4294967295"/>
          </p:nvPr>
        </p:nvSpPr>
        <p:spPr/>
        <p:txBody>
          <a:bodyPr/>
          <a:lstStyle/>
          <a:p>
            <a:endParaRPr lang="ru-RU"/>
          </a:p>
        </p:txBody>
      </p:sp>
      <p:pic>
        <p:nvPicPr>
          <p:cNvPr id="4" name="Picture 2"/>
          <p:cNvPicPr>
            <a:picLocks noChangeAspect="1"/>
          </p:cNvPicPr>
          <p:nvPr/>
        </p:nvPicPr>
        <p:blipFill>
          <a:blip r:embed="rId3">
            <a:lum/>
            <a:alphaModFix/>
          </a:blip>
          <a:srcRect/>
          <a:stretch>
            <a:fillRect/>
          </a:stretch>
        </p:blipFill>
        <p:spPr>
          <a:xfrm>
            <a:off x="34564" y="0"/>
            <a:ext cx="9074158" cy="6857643"/>
          </a:xfrm>
          <a:prstGeom prst="rect">
            <a:avLst/>
          </a:prstGeom>
          <a:noFill/>
          <a:ln>
            <a:noFill/>
          </a:ln>
        </p:spPr>
      </p:pic>
      <p:sp>
        <p:nvSpPr>
          <p:cNvPr id="5" name="Прямоугольник 3"/>
          <p:cNvSpPr/>
          <p:nvPr/>
        </p:nvSpPr>
        <p:spPr>
          <a:xfrm>
            <a:off x="35643" y="44641"/>
            <a:ext cx="4571643" cy="146196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1800" b="0" i="0" u="none" strike="noStrike" kern="1200" cap="none" spc="0" baseline="0" dirty="0">
                <a:solidFill>
                  <a:srgbClr val="000000"/>
                </a:solidFill>
                <a:uFillTx/>
                <a:latin typeface="Times New Roman" pitchFamily="18"/>
                <a:ea typeface="Microsoft YaHei" pitchFamily="2"/>
                <a:cs typeface="Times New Roman" pitchFamily="18"/>
              </a:rPr>
              <a:t>Алексей Петрович Ермолов в молодости, будучи еще подполковником, столь дерзко держался с высшими, что те мечтали, чтобы он </a:t>
            </a:r>
            <a:r>
              <a:rPr lang="ru-RU" sz="1800" b="0" i="0" u="none" strike="noStrike" kern="1200" cap="none" spc="0" baseline="0" dirty="0" smtClean="0">
                <a:solidFill>
                  <a:srgbClr val="000000"/>
                </a:solidFill>
                <a:uFillTx/>
                <a:latin typeface="Times New Roman" pitchFamily="18"/>
                <a:ea typeface="Microsoft YaHei" pitchFamily="2"/>
                <a:cs typeface="Times New Roman" pitchFamily="18"/>
              </a:rPr>
              <a:t>поскорее </a:t>
            </a:r>
            <a:r>
              <a:rPr lang="ru-RU" sz="1800" b="0" i="0" u="none" strike="noStrike" kern="1200" cap="none" spc="0" baseline="0" dirty="0">
                <a:solidFill>
                  <a:srgbClr val="000000"/>
                </a:solidFill>
                <a:uFillTx/>
                <a:latin typeface="Times New Roman" pitchFamily="18"/>
                <a:ea typeface="Microsoft YaHei" pitchFamily="2"/>
                <a:cs typeface="Times New Roman" pitchFamily="18"/>
              </a:rPr>
              <a:t>стал генералом, ибо тогда уже не так стыдно будет выносить его дерзости.</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Объект 4"/>
          <p:cNvSpPr txBox="1">
            <a:spLocks noGrp="1"/>
          </p:cNvSpPr>
          <p:nvPr>
            <p:ph type="body" idx="4294967295"/>
          </p:nvPr>
        </p:nvSpPr>
        <p:spPr>
          <a:xfrm>
            <a:off x="395642" y="260640"/>
            <a:ext cx="3240002" cy="6264362"/>
          </a:xfrm>
        </p:spPr>
        <p:txBody>
          <a:bodyPr/>
          <a:lstStyle/>
          <a:p>
            <a:pPr marL="0" lvl="0" indent="0" algn="just">
              <a:spcBef>
                <a:spcPts val="640"/>
              </a:spcBef>
              <a:buNone/>
            </a:pPr>
            <a:endParaRPr lang="ru-RU" sz="1800">
              <a:latin typeface="Times New Roman" pitchFamily="18"/>
              <a:cs typeface="Times New Roman" pitchFamily="16"/>
            </a:endParaRPr>
          </a:p>
          <a:p>
            <a:pPr marL="0" lvl="0" indent="0" algn="just">
              <a:spcBef>
                <a:spcPts val="640"/>
              </a:spcBef>
              <a:buNone/>
            </a:pPr>
            <a:endParaRPr lang="ru-RU" sz="1800">
              <a:latin typeface="Times New Roman" pitchFamily="18"/>
              <a:cs typeface="Times New Roman" pitchFamily="16"/>
            </a:endParaRPr>
          </a:p>
          <a:p>
            <a:pPr marL="0" lvl="0" indent="0" algn="just">
              <a:lnSpc>
                <a:spcPct val="150000"/>
              </a:lnSpc>
              <a:spcBef>
                <a:spcPts val="640"/>
              </a:spcBef>
              <a:buNone/>
            </a:pPr>
            <a:r>
              <a:rPr lang="ru-RU" sz="1800">
                <a:latin typeface="Times New Roman" pitchFamily="18"/>
                <a:cs typeface="Times New Roman" pitchFamily="16"/>
              </a:rPr>
              <a:t>    В г.Орле, где похоронили Алексея Петровича Ермолова, в 1911 году по решению Городской Думы именем Ермолова была названа улица, ведущая от городского парка.</a:t>
            </a:r>
          </a:p>
        </p:txBody>
      </p:sp>
      <p:pic>
        <p:nvPicPr>
          <p:cNvPr id="3" name="Picture 2"/>
          <p:cNvPicPr>
            <a:picLocks noChangeAspect="1"/>
          </p:cNvPicPr>
          <p:nvPr/>
        </p:nvPicPr>
        <p:blipFill>
          <a:blip r:embed="rId3">
            <a:lum/>
            <a:alphaModFix/>
          </a:blip>
          <a:srcRect/>
          <a:stretch>
            <a:fillRect/>
          </a:stretch>
        </p:blipFill>
        <p:spPr>
          <a:xfrm>
            <a:off x="4000682" y="34920"/>
            <a:ext cx="5143317" cy="6857643"/>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Защитникам Отечества в войне 1812 года посвящается...">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p>
            <a:pPr lvl="0">
              <a:buNone/>
            </a:pPr>
            <a:r>
              <a:rPr lang="ru-RU" dirty="0">
                <a:latin typeface="Times New Roman" pitchFamily="18"/>
                <a:cs typeface="Times New Roman" pitchFamily="18"/>
              </a:rPr>
              <a:t>Защитникам Отечества в войне 1812 года посвящается...</a:t>
            </a:r>
          </a:p>
        </p:txBody>
      </p:sp>
      <p:sp>
        <p:nvSpPr>
          <p:cNvPr id="3" name="Объект 2"/>
          <p:cNvSpPr txBox="1">
            <a:spLocks noGrp="1"/>
          </p:cNvSpPr>
          <p:nvPr>
            <p:ph type="body" idx="4294967295"/>
          </p:nvPr>
        </p:nvSpPr>
        <p:spPr>
          <a:xfrm>
            <a:off x="457200" y="1600200"/>
            <a:ext cx="8229243" cy="4879796"/>
          </a:xfrm>
        </p:spPr>
        <p:txBody>
          <a:bodyPr/>
          <a:lstStyle/>
          <a:p>
            <a:pPr marL="0" lvl="0" indent="0" algn="just">
              <a:spcBef>
                <a:spcPts val="640"/>
              </a:spcBef>
              <a:buNone/>
            </a:pPr>
            <a:r>
              <a:rPr lang="ru-RU" sz="2800" dirty="0">
                <a:latin typeface="Times New Roman" pitchFamily="18"/>
                <a:cs typeface="Times New Roman" pitchFamily="16"/>
              </a:rPr>
              <a:t>    В жизни нашей страны есть события, значения которых так велико, что рассказы о них переходят из века в век. К ним относится и Отечественная война 1812 года. Те кого жизнь сделала свидетелем этих событий, хранили память о них до конца своих дней. А кто не видел их сам, тот рос в атмосфере, сотрясаемой их гулким эхом. Рассказы о пожаре Москвы, Бородинском сражении, Березине, взятии Парижа были, по словам А.И.Герцена, их колыбельной песнью, детскими сказками, их Илиадой и Одиссеей.</a:t>
            </a:r>
          </a:p>
        </p:txBody>
      </p:sp>
      <p:pic>
        <p:nvPicPr>
          <p:cNvPr id="5" name="(OST. V значит Вендетта) - Увертюра Чайковского 1812 года.mp3">
            <a:hlinkClick r:id="" action="ppaction://media"/>
          </p:cNvPr>
          <p:cNvPicPr>
            <a:picLocks noRot="1" noChangeAspect="1"/>
          </p:cNvPicPr>
          <p:nvPr>
            <a:audioFile r:link="rId1"/>
          </p:nvPr>
        </p:nvPicPr>
        <p:blipFill>
          <a:blip r:embed="rId4"/>
          <a:stretch>
            <a:fillRect/>
          </a:stretch>
        </p:blipFill>
        <p:spPr>
          <a:xfrm>
            <a:off x="571472" y="1142984"/>
            <a:ext cx="304800" cy="3048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12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name="Пётр Петрович Коновницын">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314279" y="297362"/>
            <a:ext cx="2925723" cy="1142643"/>
          </a:xfrm>
        </p:spPr>
        <p:txBody>
          <a:bodyPr/>
          <a:lstStyle/>
          <a:p>
            <a:pPr lvl="0">
              <a:buNone/>
            </a:pPr>
            <a:r>
              <a:rPr lang="ru-RU" sz="3200">
                <a:latin typeface="Times New Roman" pitchFamily="18"/>
                <a:cs typeface="Times New Roman" pitchFamily="18"/>
              </a:rPr>
              <a:t>Пётр Петрович Коновницын</a:t>
            </a:r>
          </a:p>
        </p:txBody>
      </p:sp>
      <p:sp>
        <p:nvSpPr>
          <p:cNvPr id="3" name="Объект 2"/>
          <p:cNvSpPr txBox="1">
            <a:spLocks noGrp="1"/>
          </p:cNvSpPr>
          <p:nvPr>
            <p:ph type="body" idx="4294967295"/>
          </p:nvPr>
        </p:nvSpPr>
        <p:spPr>
          <a:xfrm>
            <a:off x="179643" y="1611721"/>
            <a:ext cx="3024003" cy="5228283"/>
          </a:xfrm>
        </p:spPr>
        <p:txBody>
          <a:bodyPr/>
          <a:lstStyle/>
          <a:p>
            <a:pPr marL="0" lvl="0" indent="0" algn="just">
              <a:spcBef>
                <a:spcPts val="640"/>
              </a:spcBef>
              <a:buNone/>
            </a:pPr>
            <a:r>
              <a:rPr lang="ru-RU" sz="1800">
                <a:latin typeface="Times New Roman" pitchFamily="18"/>
                <a:cs typeface="Times New Roman" pitchFamily="16"/>
              </a:rPr>
              <a:t> Русский генерал от ин-фантерии, генерал-адьютант, граф. На военной службе с 1785 года.</a:t>
            </a:r>
          </a:p>
          <a:p>
            <a:pPr marL="0" lvl="0" indent="0" algn="just">
              <a:spcBef>
                <a:spcPts val="640"/>
              </a:spcBef>
              <a:buNone/>
            </a:pPr>
            <a:r>
              <a:rPr lang="ru-RU" sz="1800">
                <a:latin typeface="Times New Roman" pitchFamily="18"/>
                <a:cs typeface="Times New Roman" pitchFamily="16"/>
              </a:rPr>
              <a:t>   В 30 лет получив заветный для всех генералов орден Георгия, Пётр Петрович, по собственному признанию, чувствовал себя «счастли-вейшим из смертных».</a:t>
            </a:r>
          </a:p>
          <a:p>
            <a:pPr marL="0" lvl="0" indent="0" algn="just">
              <a:spcBef>
                <a:spcPts val="640"/>
              </a:spcBef>
              <a:buNone/>
            </a:pPr>
            <a:r>
              <a:rPr lang="ru-RU" sz="1800">
                <a:latin typeface="Times New Roman" pitchFamily="18"/>
                <a:cs typeface="Times New Roman" pitchFamily="16"/>
              </a:rPr>
              <a:t>    Обладал способностью, в высшей степени важной для полководца: умением гово-рить с солдатами и немно-гими словами возбуждать их к подвигам отваги и само-пожертвования.</a:t>
            </a:r>
          </a:p>
        </p:txBody>
      </p:sp>
      <p:pic>
        <p:nvPicPr>
          <p:cNvPr id="4" name="Picture 2"/>
          <p:cNvPicPr>
            <a:picLocks noChangeAspect="1"/>
          </p:cNvPicPr>
          <p:nvPr/>
        </p:nvPicPr>
        <p:blipFill>
          <a:blip r:embed="rId3">
            <a:lum/>
            <a:alphaModFix/>
          </a:blip>
          <a:srcRect/>
          <a:stretch>
            <a:fillRect/>
          </a:stretch>
        </p:blipFill>
        <p:spPr>
          <a:xfrm>
            <a:off x="3383280" y="116640"/>
            <a:ext cx="5760363" cy="657684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Объект 2"/>
          <p:cNvSpPr txBox="1">
            <a:spLocks noGrp="1"/>
          </p:cNvSpPr>
          <p:nvPr>
            <p:ph type="body" idx="4294967295"/>
          </p:nvPr>
        </p:nvSpPr>
        <p:spPr>
          <a:xfrm>
            <a:off x="539998" y="179999"/>
            <a:ext cx="8229243" cy="1259997"/>
          </a:xfrm>
        </p:spPr>
        <p:txBody>
          <a:bodyPr anchorCtr="1"/>
          <a:lstStyle/>
          <a:p>
            <a:pPr marL="0" lvl="0" indent="0" algn="ctr">
              <a:spcBef>
                <a:spcPts val="640"/>
              </a:spcBef>
              <a:buNone/>
            </a:pPr>
            <a:r>
              <a:rPr lang="ru-RU">
                <a:latin typeface="Times New Roman" pitchFamily="18"/>
                <a:cs typeface="Times New Roman" pitchFamily="16"/>
              </a:rPr>
              <a:t>В центре раненый Багратион, рядом с ним на коне генерал П.П. Коновницын</a:t>
            </a:r>
          </a:p>
        </p:txBody>
      </p:sp>
      <p:pic>
        <p:nvPicPr>
          <p:cNvPr id="3" name="Picture 2"/>
          <p:cNvPicPr>
            <a:picLocks noChangeAspect="1"/>
          </p:cNvPicPr>
          <p:nvPr/>
        </p:nvPicPr>
        <p:blipFill>
          <a:blip r:embed="rId3">
            <a:lum/>
            <a:alphaModFix/>
          </a:blip>
          <a:srcRect/>
          <a:stretch>
            <a:fillRect/>
          </a:stretch>
        </p:blipFill>
        <p:spPr>
          <a:xfrm>
            <a:off x="639357" y="1439997"/>
            <a:ext cx="8000643" cy="5092558"/>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493199" y="260640"/>
            <a:ext cx="8229243" cy="1142643"/>
          </a:xfrm>
        </p:spPr>
        <p:txBody>
          <a:bodyPr/>
          <a:lstStyle/>
          <a:p>
            <a:pPr lvl="0">
              <a:buNone/>
            </a:pPr>
            <a:r>
              <a:rPr lang="ru-RU" sz="3200" dirty="0">
                <a:latin typeface="Times New Roman" pitchFamily="18"/>
                <a:cs typeface="Times New Roman" pitchFamily="18"/>
              </a:rPr>
              <a:t>Генерал П.П. Коновницын, принявший командование после смертельного ранения Багратиона</a:t>
            </a:r>
          </a:p>
        </p:txBody>
      </p:sp>
      <p:pic>
        <p:nvPicPr>
          <p:cNvPr id="3" name="Picture 2"/>
          <p:cNvPicPr>
            <a:picLocks noChangeAspect="1"/>
          </p:cNvPicPr>
          <p:nvPr/>
        </p:nvPicPr>
        <p:blipFill>
          <a:blip r:embed="rId3">
            <a:lum/>
            <a:alphaModFix/>
          </a:blip>
          <a:srcRect/>
          <a:stretch>
            <a:fillRect/>
          </a:stretch>
        </p:blipFill>
        <p:spPr>
          <a:xfrm>
            <a:off x="812160" y="1979996"/>
            <a:ext cx="7704359" cy="4573801"/>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Михаил Андреевич Милорадович">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457200" y="274676"/>
            <a:ext cx="3106436" cy="1142643"/>
          </a:xfrm>
        </p:spPr>
        <p:txBody>
          <a:bodyPr/>
          <a:lstStyle/>
          <a:p>
            <a:pPr lvl="0">
              <a:buNone/>
            </a:pPr>
            <a:r>
              <a:rPr lang="ru-RU" sz="3200">
                <a:latin typeface="Times New Roman" pitchFamily="18"/>
                <a:cs typeface="Times New Roman" pitchFamily="18"/>
              </a:rPr>
              <a:t>Михаил Андреевич Милорадович</a:t>
            </a:r>
          </a:p>
        </p:txBody>
      </p:sp>
      <p:sp>
        <p:nvSpPr>
          <p:cNvPr id="3" name="Объект 2"/>
          <p:cNvSpPr txBox="1">
            <a:spLocks noGrp="1"/>
          </p:cNvSpPr>
          <p:nvPr>
            <p:ph type="body" idx="4294967295"/>
          </p:nvPr>
        </p:nvSpPr>
        <p:spPr>
          <a:xfrm>
            <a:off x="359999" y="1600200"/>
            <a:ext cx="3106436" cy="5257800"/>
          </a:xfrm>
        </p:spPr>
        <p:txBody>
          <a:bodyPr/>
          <a:lstStyle/>
          <a:p>
            <a:pPr marL="0" lvl="0" indent="0" algn="just">
              <a:spcBef>
                <a:spcPts val="640"/>
              </a:spcBef>
              <a:buNone/>
            </a:pPr>
            <a:r>
              <a:rPr lang="ru-RU" sz="1800" dirty="0">
                <a:latin typeface="Times New Roman" pitchFamily="18"/>
                <a:cs typeface="Times New Roman" pitchFamily="16"/>
              </a:rPr>
              <a:t>  </a:t>
            </a:r>
          </a:p>
          <a:p>
            <a:pPr marL="0" lvl="0" indent="0" algn="just">
              <a:spcBef>
                <a:spcPts val="640"/>
              </a:spcBef>
              <a:buNone/>
            </a:pPr>
            <a:r>
              <a:rPr lang="ru-RU" sz="1800" dirty="0">
                <a:latin typeface="Times New Roman" pitchFamily="18"/>
                <a:cs typeface="Times New Roman" pitchFamily="16"/>
              </a:rPr>
              <a:t>  Потомок выходцев из Герцеговины. Его </a:t>
            </a:r>
            <a:r>
              <a:rPr lang="ru-RU" sz="1800" dirty="0" smtClean="0">
                <a:latin typeface="Times New Roman" pitchFamily="18"/>
                <a:cs typeface="Times New Roman" pitchFamily="16"/>
              </a:rPr>
              <a:t>адьютант </a:t>
            </a:r>
            <a:r>
              <a:rPr lang="ru-RU" sz="1800" dirty="0">
                <a:latin typeface="Times New Roman" pitchFamily="18"/>
                <a:cs typeface="Times New Roman" pitchFamily="16"/>
              </a:rPr>
              <a:t>Фёдор Глинка оставил словесный портрет Михаила Андреевича во время боя: «Вот он, на прекрасной, прыгающей лошади, сидит свободно и весело. Лошадь оседлана богато: чепрак залит золотом, украшен орденскими звёздами. Он сам одет по щегольски, в блестящем генеральском </a:t>
            </a:r>
            <a:r>
              <a:rPr lang="ru-RU" sz="1800" dirty="0" smtClean="0">
                <a:latin typeface="Times New Roman" pitchFamily="18"/>
                <a:cs typeface="Times New Roman" pitchFamily="16"/>
              </a:rPr>
              <a:t>мундире, </a:t>
            </a:r>
            <a:r>
              <a:rPr lang="ru-RU" sz="1800" dirty="0">
                <a:latin typeface="Times New Roman" pitchFamily="18"/>
                <a:cs typeface="Times New Roman" pitchFamily="16"/>
              </a:rPr>
              <a:t>на шее кресты (и сколько крестов!), на груди звёзды, на шпаге горит крупный алмаз...»</a:t>
            </a:r>
          </a:p>
        </p:txBody>
      </p:sp>
      <p:pic>
        <p:nvPicPr>
          <p:cNvPr id="4" name="Picture 2"/>
          <p:cNvPicPr>
            <a:picLocks noChangeAspect="1"/>
          </p:cNvPicPr>
          <p:nvPr/>
        </p:nvPicPr>
        <p:blipFill>
          <a:blip r:embed="rId3">
            <a:lum/>
            <a:alphaModFix/>
          </a:blip>
          <a:srcRect/>
          <a:stretch>
            <a:fillRect/>
          </a:stretch>
        </p:blipFill>
        <p:spPr>
          <a:xfrm>
            <a:off x="3564002" y="332640"/>
            <a:ext cx="5518440" cy="632880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10;">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alphaModFix/>
          </a:blip>
          <a:srcRect/>
          <a:stretch>
            <a:fillRect/>
          </a:stretch>
        </p:blipFill>
        <p:spPr>
          <a:xfrm>
            <a:off x="179643" y="188640"/>
            <a:ext cx="8856722" cy="6467761"/>
          </a:xfrm>
          <a:prstGeom prst="rect">
            <a:avLst/>
          </a:prstGeom>
          <a:noFill/>
          <a:ln>
            <a:noFill/>
          </a:ln>
        </p:spPr>
      </p:pic>
      <p:sp>
        <p:nvSpPr>
          <p:cNvPr id="3" name="Заголовок 3"/>
          <p:cNvSpPr txBox="1">
            <a:spLocks noGrp="1"/>
          </p:cNvSpPr>
          <p:nvPr>
            <p:ph type="title" idx="4294967295"/>
          </p:nvPr>
        </p:nvSpPr>
        <p:spPr/>
        <p:txBody>
          <a:bodyPr/>
          <a:lstStyle/>
          <a:p>
            <a:pPr lvl="0">
              <a:buNone/>
            </a:pPr>
            <a:r>
              <a:rPr lang="ru-RU" sz="3200">
                <a:latin typeface="Times New Roman" pitchFamily="18"/>
                <a:cs typeface="Times New Roman" pitchFamily="18"/>
              </a:rPr>
              <a:t/>
            </a:r>
            <a:br>
              <a:rPr lang="ru-RU" sz="3200">
                <a:latin typeface="Times New Roman" pitchFamily="18"/>
                <a:cs typeface="Times New Roman" pitchFamily="18"/>
              </a:rPr>
            </a:br>
            <a:endParaRPr lang="ru-RU" sz="3200">
              <a:latin typeface="Times New Roman" pitchFamily="18"/>
              <a:cs typeface="Times New Roman" pitchFamily="18"/>
            </a:endParaRPr>
          </a:p>
        </p:txBody>
      </p:sp>
      <p:sp>
        <p:nvSpPr>
          <p:cNvPr id="4" name="Объект 4"/>
          <p:cNvSpPr txBox="1">
            <a:spLocks noGrp="1"/>
          </p:cNvSpPr>
          <p:nvPr>
            <p:ph type="body" idx="4294967295"/>
          </p:nvPr>
        </p:nvSpPr>
        <p:spPr>
          <a:xfrm>
            <a:off x="395642" y="1484638"/>
            <a:ext cx="8290800" cy="4641119"/>
          </a:xfrm>
        </p:spPr>
        <p:txBody>
          <a:bodyPr anchorCtr="1"/>
          <a:lstStyle/>
          <a:p>
            <a:pPr marL="0" lvl="0" indent="0" algn="ctr">
              <a:spcBef>
                <a:spcPts val="640"/>
              </a:spcBef>
              <a:buNone/>
            </a:pPr>
            <a:r>
              <a:rPr lang="ru-RU" sz="2000">
                <a:latin typeface="Times New Roman" pitchFamily="18"/>
                <a:cs typeface="Times New Roman" pitchFamily="16"/>
              </a:rPr>
              <a:t>Сражение под Вязьмой русского авангарда под командованием Милорадовича с отступающей французской армией в ходе Отечественной войны 1812 года</a:t>
            </a:r>
            <a:br>
              <a:rPr lang="ru-RU" sz="2000">
                <a:latin typeface="Times New Roman" pitchFamily="18"/>
                <a:cs typeface="Times New Roman" pitchFamily="16"/>
              </a:rPr>
            </a:br>
            <a:endParaRPr lang="ru-RU" sz="2000">
              <a:latin typeface="Times New Roman" pitchFamily="18"/>
              <a:cs typeface="Times New Roman" pitchFamily="16"/>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Александр Иванович Кутайсов">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457200" y="274676"/>
            <a:ext cx="4004998" cy="1142643"/>
          </a:xfrm>
        </p:spPr>
        <p:txBody>
          <a:bodyPr/>
          <a:lstStyle/>
          <a:p>
            <a:pPr lvl="0">
              <a:buNone/>
            </a:pPr>
            <a:r>
              <a:rPr lang="ru-RU" sz="3200">
                <a:latin typeface="Times New Roman" pitchFamily="18"/>
                <a:cs typeface="Times New Roman" pitchFamily="18"/>
              </a:rPr>
              <a:t>Александр Иванович Кутайсов</a:t>
            </a:r>
          </a:p>
        </p:txBody>
      </p:sp>
      <p:sp>
        <p:nvSpPr>
          <p:cNvPr id="3" name="Объект 2"/>
          <p:cNvSpPr txBox="1">
            <a:spLocks noGrp="1"/>
          </p:cNvSpPr>
          <p:nvPr>
            <p:ph type="body" idx="4294967295"/>
          </p:nvPr>
        </p:nvSpPr>
        <p:spPr>
          <a:xfrm>
            <a:off x="457200" y="1600200"/>
            <a:ext cx="4004998" cy="4525557"/>
          </a:xfrm>
        </p:spPr>
        <p:txBody>
          <a:bodyPr/>
          <a:lstStyle/>
          <a:p>
            <a:pPr marL="0" lvl="0" indent="0" algn="just">
              <a:spcBef>
                <a:spcPts val="640"/>
              </a:spcBef>
              <a:buNone/>
            </a:pPr>
            <a:endParaRPr lang="ru-RU" sz="1800" dirty="0">
              <a:latin typeface="Times New Roman" pitchFamily="18"/>
              <a:cs typeface="Times New Roman" pitchFamily="16"/>
            </a:endParaRPr>
          </a:p>
          <a:p>
            <a:pPr marL="0" lvl="0" indent="0" algn="just">
              <a:spcBef>
                <a:spcPts val="640"/>
              </a:spcBef>
              <a:buNone/>
            </a:pPr>
            <a:r>
              <a:rPr lang="ru-RU" sz="1800" dirty="0">
                <a:latin typeface="Times New Roman" pitchFamily="18"/>
                <a:cs typeface="Times New Roman" pitchFamily="16"/>
              </a:rPr>
              <a:t>  Это великолепный с </a:t>
            </a:r>
            <a:r>
              <a:rPr lang="ru-RU" sz="1800" dirty="0" err="1" smtClean="0">
                <a:latin typeface="Times New Roman" pitchFamily="18"/>
                <a:cs typeface="Times New Roman" pitchFamily="16"/>
              </a:rPr>
              <a:t>феноменаль-ными</a:t>
            </a:r>
            <a:r>
              <a:rPr lang="ru-RU" sz="1800" dirty="0" smtClean="0">
                <a:latin typeface="Times New Roman" pitchFamily="18"/>
                <a:cs typeface="Times New Roman" pitchFamily="16"/>
              </a:rPr>
              <a:t> </a:t>
            </a:r>
            <a:r>
              <a:rPr lang="ru-RU" sz="1800" dirty="0">
                <a:latin typeface="Times New Roman" pitchFamily="18"/>
                <a:cs typeface="Times New Roman" pitchFamily="16"/>
              </a:rPr>
              <a:t>способностями, разносторонне талантливый человек, знал шесть языков. Писал стихи, отлично рисовал, граф, генерал-майор.</a:t>
            </a:r>
          </a:p>
          <a:p>
            <a:pPr marL="0" lvl="0" indent="0" algn="just">
              <a:spcBef>
                <a:spcPts val="640"/>
              </a:spcBef>
              <a:buNone/>
            </a:pPr>
            <a:endParaRPr lang="ru-RU" sz="1800" dirty="0">
              <a:latin typeface="Times New Roman" pitchFamily="18"/>
              <a:cs typeface="Times New Roman" pitchFamily="16"/>
            </a:endParaRPr>
          </a:p>
          <a:p>
            <a:pPr marL="0" lvl="0" indent="0" algn="just">
              <a:spcBef>
                <a:spcPts val="640"/>
              </a:spcBef>
              <a:buNone/>
            </a:pPr>
            <a:endParaRPr lang="ru-RU" sz="1800" dirty="0">
              <a:latin typeface="Times New Roman" pitchFamily="18"/>
              <a:cs typeface="Times New Roman" pitchFamily="16"/>
            </a:endParaRPr>
          </a:p>
          <a:p>
            <a:pPr marL="0" lvl="0" indent="0" algn="just">
              <a:spcBef>
                <a:spcPts val="640"/>
              </a:spcBef>
              <a:buNone/>
            </a:pPr>
            <a:r>
              <a:rPr lang="ru-RU" sz="1800" dirty="0">
                <a:latin typeface="Times New Roman" pitchFamily="18"/>
                <a:cs typeface="Times New Roman" pitchFamily="16"/>
              </a:rPr>
              <a:t>    В начале Отечественной войны 1812 года А.И. </a:t>
            </a:r>
            <a:r>
              <a:rPr lang="ru-RU" sz="1800" dirty="0" err="1">
                <a:latin typeface="Times New Roman" pitchFamily="18"/>
                <a:cs typeface="Times New Roman" pitchFamily="16"/>
              </a:rPr>
              <a:t>Кутайсов</a:t>
            </a:r>
            <a:r>
              <a:rPr lang="ru-RU" sz="1800" dirty="0">
                <a:latin typeface="Times New Roman" pitchFamily="18"/>
                <a:cs typeface="Times New Roman" pitchFamily="16"/>
              </a:rPr>
              <a:t> был назначен начальником артиллерии в армии М.Б. Барклая-де-Толли.</a:t>
            </a:r>
          </a:p>
        </p:txBody>
      </p:sp>
      <p:pic>
        <p:nvPicPr>
          <p:cNvPr id="4" name="Picture 2"/>
          <p:cNvPicPr>
            <a:picLocks noChangeAspect="1"/>
          </p:cNvPicPr>
          <p:nvPr/>
        </p:nvPicPr>
        <p:blipFill>
          <a:blip r:embed="rId3">
            <a:lum/>
            <a:alphaModFix/>
          </a:blip>
          <a:srcRect/>
          <a:stretch>
            <a:fillRect/>
          </a:stretch>
        </p:blipFill>
        <p:spPr>
          <a:xfrm>
            <a:off x="4500000" y="260640"/>
            <a:ext cx="4643643" cy="6302163"/>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Гибель генерала А.И. Кутайсова">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alphaModFix/>
          </a:blip>
          <a:srcRect/>
          <a:stretch>
            <a:fillRect/>
          </a:stretch>
        </p:blipFill>
        <p:spPr>
          <a:xfrm>
            <a:off x="0" y="0"/>
            <a:ext cx="9119878" cy="6741002"/>
          </a:xfrm>
          <a:prstGeom prst="rect">
            <a:avLst/>
          </a:prstGeom>
          <a:noFill/>
          <a:ln>
            <a:noFill/>
          </a:ln>
        </p:spPr>
      </p:pic>
      <p:sp>
        <p:nvSpPr>
          <p:cNvPr id="3" name="Заголовок 3"/>
          <p:cNvSpPr txBox="1">
            <a:spLocks noGrp="1"/>
          </p:cNvSpPr>
          <p:nvPr>
            <p:ph type="title" idx="4294967295"/>
          </p:nvPr>
        </p:nvSpPr>
        <p:spPr>
          <a:xfrm>
            <a:off x="457200" y="274676"/>
            <a:ext cx="8229243" cy="489597"/>
          </a:xfrm>
        </p:spPr>
        <p:txBody>
          <a:bodyPr/>
          <a:lstStyle/>
          <a:p>
            <a:pPr lvl="0">
              <a:buNone/>
            </a:pPr>
            <a:r>
              <a:rPr lang="ru-RU" sz="3200">
                <a:solidFill>
                  <a:srgbClr val="FFFFFF"/>
                </a:solidFill>
                <a:latin typeface="Times New Roman" pitchFamily="18"/>
                <a:cs typeface="Times New Roman" pitchFamily="18"/>
              </a:rPr>
              <a:t>Гибель генерала А.И. Кутайсова</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Генерал Кутайсов погиб на Курганной высоте.">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p>
            <a:pPr lvl="0">
              <a:buNone/>
            </a:pPr>
            <a:r>
              <a:rPr lang="ru-RU" sz="3200">
                <a:latin typeface="Times New Roman" pitchFamily="18"/>
                <a:cs typeface="Times New Roman" pitchFamily="18"/>
              </a:rPr>
              <a:t>Генерал Кутайсов погиб на Курганной высоте.</a:t>
            </a:r>
          </a:p>
        </p:txBody>
      </p:sp>
      <p:sp>
        <p:nvSpPr>
          <p:cNvPr id="3" name="Объект 2"/>
          <p:cNvSpPr txBox="1">
            <a:spLocks noGrp="1"/>
          </p:cNvSpPr>
          <p:nvPr>
            <p:ph type="body" idx="4294967295"/>
          </p:nvPr>
        </p:nvSpPr>
        <p:spPr>
          <a:xfrm>
            <a:off x="410757" y="980730"/>
            <a:ext cx="8229243" cy="5679274"/>
          </a:xfrm>
        </p:spPr>
        <p:txBody>
          <a:bodyPr/>
          <a:lstStyle/>
          <a:p>
            <a:pPr marL="0" lvl="0" indent="0" algn="just">
              <a:spcBef>
                <a:spcPts val="640"/>
              </a:spcBef>
              <a:buNone/>
            </a:pPr>
            <a:r>
              <a:rPr lang="ru-RU" sz="1800" dirty="0">
                <a:latin typeface="Times New Roman" pitchFamily="18"/>
                <a:cs typeface="Times New Roman" pitchFamily="16"/>
              </a:rPr>
              <a:t>   </a:t>
            </a:r>
            <a:r>
              <a:rPr lang="ru-RU" sz="1800" dirty="0" smtClean="0">
                <a:latin typeface="Times New Roman" pitchFamily="18"/>
                <a:cs typeface="Times New Roman" pitchFamily="16"/>
              </a:rPr>
              <a:t>После </a:t>
            </a:r>
            <a:r>
              <a:rPr lang="ru-RU" sz="1800" dirty="0">
                <a:latin typeface="Times New Roman" pitchFamily="18"/>
                <a:cs typeface="Times New Roman" pitchFamily="16"/>
              </a:rPr>
              <a:t>боя была поймана его лошадь, седло и чепрак которой были залиты кровью. Возможно, в генерала попало ядро или осколок гранаты, но тело его так и не нашли. В официальных рапортах и докладах императору Александру I о Бородинском сражении некоторое время ничего не указывалось о гибели генерала </a:t>
            </a:r>
            <a:r>
              <a:rPr lang="ru-RU" sz="1800" dirty="0" err="1">
                <a:latin typeface="Times New Roman" pitchFamily="18"/>
                <a:cs typeface="Times New Roman" pitchFamily="16"/>
              </a:rPr>
              <a:t>Кутайсова</a:t>
            </a:r>
            <a:r>
              <a:rPr lang="ru-RU" sz="1800" dirty="0">
                <a:latin typeface="Times New Roman" pitchFamily="18"/>
                <a:cs typeface="Times New Roman" pitchFamily="16"/>
              </a:rPr>
              <a:t>, была даже версия о возможном пленении командующего артиллерией...</a:t>
            </a:r>
          </a:p>
          <a:p>
            <a:pPr marL="0" lvl="0" indent="0" algn="ctr">
              <a:spcBef>
                <a:spcPts val="650"/>
              </a:spcBef>
              <a:spcAft>
                <a:spcPts val="565"/>
              </a:spcAft>
              <a:buNone/>
            </a:pPr>
            <a:r>
              <a:rPr lang="ru-RU" sz="1800" dirty="0">
                <a:latin typeface="Times New Roman" pitchFamily="18"/>
                <a:cs typeface="Times New Roman" pitchFamily="16"/>
              </a:rPr>
              <a:t>А ты, </a:t>
            </a:r>
            <a:r>
              <a:rPr lang="ru-RU" sz="1800" dirty="0" err="1">
                <a:latin typeface="Times New Roman" pitchFamily="18"/>
                <a:cs typeface="Times New Roman" pitchFamily="16"/>
              </a:rPr>
              <a:t>Кутайсов</a:t>
            </a:r>
            <a:r>
              <a:rPr lang="ru-RU" sz="1800" dirty="0">
                <a:latin typeface="Times New Roman" pitchFamily="18"/>
                <a:cs typeface="Times New Roman" pitchFamily="16"/>
              </a:rPr>
              <a:t>, вождь младой...</a:t>
            </a:r>
          </a:p>
          <a:p>
            <a:pPr marL="0" lvl="0" indent="0" algn="ctr">
              <a:spcBef>
                <a:spcPts val="650"/>
              </a:spcBef>
              <a:spcAft>
                <a:spcPts val="565"/>
              </a:spcAft>
              <a:buNone/>
            </a:pPr>
            <a:r>
              <a:rPr lang="ru-RU" sz="1800" dirty="0">
                <a:latin typeface="Times New Roman" pitchFamily="18"/>
                <a:cs typeface="Times New Roman" pitchFamily="16"/>
              </a:rPr>
              <a:t>Где прелести? Где младость?..</a:t>
            </a:r>
          </a:p>
          <a:p>
            <a:pPr marL="0" lvl="0" indent="0" algn="ctr">
              <a:spcBef>
                <a:spcPts val="650"/>
              </a:spcBef>
              <a:spcAft>
                <a:spcPts val="565"/>
              </a:spcAft>
              <a:buNone/>
            </a:pPr>
            <a:r>
              <a:rPr lang="ru-RU" sz="1800" dirty="0">
                <a:latin typeface="Times New Roman" pitchFamily="18"/>
                <a:cs typeface="Times New Roman" pitchFamily="16"/>
              </a:rPr>
              <a:t> О горе! Верный конь бежит</a:t>
            </a:r>
          </a:p>
          <a:p>
            <a:pPr marL="0" lvl="0" indent="0" algn="ctr">
              <a:spcBef>
                <a:spcPts val="650"/>
              </a:spcBef>
              <a:spcAft>
                <a:spcPts val="565"/>
              </a:spcAft>
              <a:buNone/>
            </a:pPr>
            <a:r>
              <a:rPr lang="ru-RU" sz="1800" dirty="0" err="1">
                <a:latin typeface="Times New Roman" pitchFamily="18"/>
                <a:cs typeface="Times New Roman" pitchFamily="16"/>
              </a:rPr>
              <a:t>Окравлен</a:t>
            </a:r>
            <a:r>
              <a:rPr lang="ru-RU" sz="1800" dirty="0">
                <a:latin typeface="Times New Roman" pitchFamily="18"/>
                <a:cs typeface="Times New Roman" pitchFamily="16"/>
              </a:rPr>
              <a:t> из боя;</a:t>
            </a:r>
          </a:p>
          <a:p>
            <a:pPr marL="0" lvl="0" indent="0" algn="ctr">
              <a:spcBef>
                <a:spcPts val="650"/>
              </a:spcBef>
              <a:spcAft>
                <a:spcPts val="565"/>
              </a:spcAft>
              <a:buNone/>
            </a:pPr>
            <a:r>
              <a:rPr lang="ru-RU" sz="1800" dirty="0">
                <a:latin typeface="Times New Roman" pitchFamily="18"/>
                <a:cs typeface="Times New Roman" pitchFamily="16"/>
              </a:rPr>
              <a:t>На нём его разбитый щит...</a:t>
            </a:r>
          </a:p>
          <a:p>
            <a:pPr marL="0" lvl="0" indent="0" algn="ctr">
              <a:spcBef>
                <a:spcPts val="565"/>
              </a:spcBef>
              <a:spcAft>
                <a:spcPts val="565"/>
              </a:spcAft>
              <a:buNone/>
            </a:pPr>
            <a:r>
              <a:rPr lang="ru-RU" sz="1800" dirty="0">
                <a:latin typeface="Times New Roman" pitchFamily="18"/>
                <a:cs typeface="Times New Roman" pitchFamily="16"/>
              </a:rPr>
              <a:t>И нет на нём героя.</a:t>
            </a:r>
          </a:p>
          <a:p>
            <a:pPr marL="0" lvl="0" indent="0" algn="ctr">
              <a:spcBef>
                <a:spcPts val="565"/>
              </a:spcBef>
              <a:spcAft>
                <a:spcPts val="565"/>
              </a:spcAft>
              <a:buNone/>
            </a:pPr>
            <a:r>
              <a:rPr lang="ru-RU" sz="1800" dirty="0">
                <a:latin typeface="Times New Roman" pitchFamily="18"/>
                <a:cs typeface="Times New Roman" pitchFamily="16"/>
              </a:rPr>
              <a:t>И где же твой, о витязь, прах?</a:t>
            </a:r>
          </a:p>
          <a:p>
            <a:pPr marL="0" lvl="0" indent="0" algn="ctr">
              <a:spcBef>
                <a:spcPts val="565"/>
              </a:spcBef>
              <a:spcAft>
                <a:spcPts val="565"/>
              </a:spcAft>
              <a:buNone/>
            </a:pPr>
            <a:r>
              <a:rPr lang="ru-RU" sz="1800" dirty="0">
                <a:latin typeface="Times New Roman" pitchFamily="18"/>
                <a:cs typeface="Times New Roman" pitchFamily="16"/>
              </a:rPr>
              <a:t>Какою взят могилой?..</a:t>
            </a:r>
          </a:p>
          <a:p>
            <a:pPr marL="0" lvl="0" indent="0" algn="ctr">
              <a:spcBef>
                <a:spcPts val="565"/>
              </a:spcBef>
              <a:spcAft>
                <a:spcPts val="565"/>
              </a:spcAft>
              <a:buNone/>
            </a:pPr>
            <a:r>
              <a:rPr lang="ru-RU" sz="1800" dirty="0">
                <a:latin typeface="Times New Roman" pitchFamily="18"/>
                <a:cs typeface="Times New Roman" pitchFamily="16"/>
              </a:rPr>
              <a:t>Пойдёт прекрасная в слезах</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pic>
        <p:nvPicPr>
          <p:cNvPr id="3" name="Герои 1812 - Гибель Кутайсова, телеканал Россия.wmv">
            <a:hlinkClick r:id="" action="ppaction://media"/>
          </p:cNvPr>
          <p:cNvPicPr>
            <a:picLocks noRot="1" noChangeAspect="1"/>
          </p:cNvPicPr>
          <p:nvPr>
            <a:videoFile r:link="rId1"/>
          </p:nvPr>
        </p:nvPicPr>
        <p:blipFill>
          <a:blip r:embed="rId4"/>
          <a:stretch>
            <a:fillRect/>
          </a:stretch>
        </p:blipFill>
        <p:spPr>
          <a:xfrm>
            <a:off x="-32" y="857250"/>
            <a:ext cx="9144032" cy="514351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46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name="Матвей Иванович Платов">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457200" y="274676"/>
            <a:ext cx="2801163" cy="1142643"/>
          </a:xfrm>
        </p:spPr>
        <p:txBody>
          <a:bodyPr/>
          <a:lstStyle/>
          <a:p>
            <a:pPr lvl="0">
              <a:buNone/>
            </a:pPr>
            <a:r>
              <a:rPr lang="ru-RU" sz="3200">
                <a:latin typeface="Times New Roman" pitchFamily="18"/>
                <a:cs typeface="Times New Roman" pitchFamily="18"/>
              </a:rPr>
              <a:t>Матвей Иванович Платов</a:t>
            </a:r>
          </a:p>
        </p:txBody>
      </p:sp>
      <p:sp>
        <p:nvSpPr>
          <p:cNvPr id="3" name="Объект 2"/>
          <p:cNvSpPr txBox="1">
            <a:spLocks noGrp="1"/>
          </p:cNvSpPr>
          <p:nvPr>
            <p:ph type="body" idx="4294967295"/>
          </p:nvPr>
        </p:nvSpPr>
        <p:spPr>
          <a:xfrm>
            <a:off x="457200" y="1619996"/>
            <a:ext cx="3142801" cy="5039999"/>
          </a:xfrm>
        </p:spPr>
        <p:txBody>
          <a:bodyPr/>
          <a:lstStyle/>
          <a:p>
            <a:pPr marL="0" lvl="0" indent="0" algn="just">
              <a:spcBef>
                <a:spcPts val="640"/>
              </a:spcBef>
              <a:buNone/>
            </a:pPr>
            <a:r>
              <a:rPr lang="ru-RU" sz="1800" dirty="0">
                <a:latin typeface="Times New Roman" pitchFamily="18"/>
                <a:cs typeface="Times New Roman" pitchFamily="16"/>
              </a:rPr>
              <a:t>    </a:t>
            </a:r>
          </a:p>
          <a:p>
            <a:pPr marL="0" lvl="0" indent="0" algn="just">
              <a:spcBef>
                <a:spcPts val="640"/>
              </a:spcBef>
              <a:buNone/>
            </a:pPr>
            <a:r>
              <a:rPr lang="ru-RU" sz="1800" dirty="0">
                <a:latin typeface="Times New Roman" pitchFamily="18"/>
                <a:cs typeface="Times New Roman" pitchFamily="16"/>
              </a:rPr>
              <a:t> </a:t>
            </a:r>
            <a:r>
              <a:rPr lang="ru-RU" sz="1800" dirty="0" smtClean="0">
                <a:latin typeface="Times New Roman" pitchFamily="18"/>
                <a:cs typeface="Times New Roman" pitchFamily="16"/>
              </a:rPr>
              <a:t> </a:t>
            </a:r>
            <a:r>
              <a:rPr lang="ru-RU" sz="1600" dirty="0" smtClean="0">
                <a:latin typeface="Times New Roman" pitchFamily="18"/>
                <a:cs typeface="Times New Roman" pitchFamily="16"/>
              </a:rPr>
              <a:t>Легендарный </a:t>
            </a:r>
            <a:r>
              <a:rPr lang="ru-RU" sz="1600" dirty="0">
                <a:latin typeface="Times New Roman" pitchFamily="18"/>
                <a:cs typeface="Times New Roman" pitchFamily="16"/>
              </a:rPr>
              <a:t>атаман войска Донского. Казак-рубаха, без всякого образования, только и делал, что подтверждал свою репутацию удальца, рождённого для атаки и преследования.</a:t>
            </a:r>
          </a:p>
          <a:p>
            <a:pPr marL="0" lvl="0" indent="0" algn="just">
              <a:spcBef>
                <a:spcPts val="85"/>
              </a:spcBef>
              <a:spcAft>
                <a:spcPts val="0"/>
              </a:spcAft>
              <a:buNone/>
            </a:pPr>
            <a:r>
              <a:rPr lang="ru-RU" sz="1600" dirty="0">
                <a:latin typeface="Times New Roman" pitchFamily="18"/>
                <a:cs typeface="Times New Roman" pitchFamily="16"/>
              </a:rPr>
              <a:t> </a:t>
            </a:r>
            <a:r>
              <a:rPr lang="ru-RU" sz="1600" dirty="0" smtClean="0">
                <a:latin typeface="Times New Roman" pitchFamily="18"/>
                <a:cs typeface="Times New Roman" pitchFamily="16"/>
              </a:rPr>
              <a:t> Когда </a:t>
            </a:r>
            <a:r>
              <a:rPr lang="ru-RU" sz="1600" dirty="0">
                <a:latin typeface="Times New Roman" pitchFamily="18"/>
                <a:cs typeface="Times New Roman" pitchFamily="16"/>
              </a:rPr>
              <a:t>началась Отечественная война 1812 года. М.И. Платов мобилизовал всё мужское население казачьих станиц от 18 до 60 лет. В Бородинском сражении казаки М.И. Платова </a:t>
            </a:r>
            <a:r>
              <a:rPr lang="ru-RU" sz="1600" dirty="0" smtClean="0">
                <a:latin typeface="Times New Roman" pitchFamily="18"/>
                <a:cs typeface="Times New Roman" pitchFamily="16"/>
              </a:rPr>
              <a:t>совершили рейд по </a:t>
            </a:r>
            <a:r>
              <a:rPr lang="ru-RU" sz="1600" dirty="0">
                <a:latin typeface="Times New Roman" pitchFamily="18"/>
                <a:cs typeface="Times New Roman" pitchFamily="16"/>
              </a:rPr>
              <a:t>тылам противника, обойдя его левый фланг. Из-за этого Наполеону пришлось прервать атаки на батарею Н.Н. Раевского.</a:t>
            </a:r>
          </a:p>
          <a:p>
            <a:pPr marL="0" lvl="0" indent="0" algn="just">
              <a:spcBef>
                <a:spcPts val="640"/>
              </a:spcBef>
              <a:buNone/>
            </a:pPr>
            <a:endParaRPr lang="ru-RU" sz="7200" dirty="0">
              <a:latin typeface="Times New Roman" pitchFamily="18"/>
              <a:cs typeface="Times New Roman" pitchFamily="16"/>
            </a:endParaRPr>
          </a:p>
        </p:txBody>
      </p:sp>
      <p:pic>
        <p:nvPicPr>
          <p:cNvPr id="4" name="Picture 2"/>
          <p:cNvPicPr>
            <a:picLocks noChangeAspect="1"/>
          </p:cNvPicPr>
          <p:nvPr/>
        </p:nvPicPr>
        <p:blipFill>
          <a:blip r:embed="rId3">
            <a:lum/>
            <a:alphaModFix/>
          </a:blip>
          <a:srcRect/>
          <a:stretch>
            <a:fillRect/>
          </a:stretch>
        </p:blipFill>
        <p:spPr>
          <a:xfrm>
            <a:off x="3852001" y="116640"/>
            <a:ext cx="5184364" cy="6552361"/>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pic>
        <p:nvPicPr>
          <p:cNvPr id="3" name="Начало войны 1812 г..wmv">
            <a:hlinkClick r:id="" action="ppaction://media"/>
          </p:cNvPr>
          <p:cNvPicPr>
            <a:picLocks noRot="1" noChangeAspect="1"/>
          </p:cNvPicPr>
          <p:nvPr>
            <a:videoFile r:link="rId1"/>
          </p:nvPr>
        </p:nvPicPr>
        <p:blipFill>
          <a:blip r:embed="rId4"/>
          <a:stretch>
            <a:fillRect/>
          </a:stretch>
        </p:blipFill>
        <p:spPr>
          <a:xfrm>
            <a:off x="0" y="785830"/>
            <a:ext cx="9144000" cy="51435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5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Объект 2"/>
          <p:cNvSpPr txBox="1">
            <a:spLocks noGrp="1"/>
          </p:cNvSpPr>
          <p:nvPr>
            <p:ph type="body" idx="4294967295"/>
          </p:nvPr>
        </p:nvSpPr>
        <p:spPr>
          <a:xfrm>
            <a:off x="457200" y="116640"/>
            <a:ext cx="3506760" cy="6009116"/>
          </a:xfrm>
        </p:spPr>
        <p:txBody>
          <a:bodyPr/>
          <a:lstStyle/>
          <a:p>
            <a:pPr marL="0" lvl="0" indent="0">
              <a:spcBef>
                <a:spcPts val="640"/>
              </a:spcBef>
              <a:buNone/>
            </a:pPr>
            <a:endParaRPr lang="ru-RU" dirty="0">
              <a:latin typeface="Times New Roman" pitchFamily="18"/>
              <a:cs typeface="Times New Roman" pitchFamily="16"/>
            </a:endParaRPr>
          </a:p>
          <a:p>
            <a:pPr marL="0" lvl="0" indent="0">
              <a:spcBef>
                <a:spcPts val="640"/>
              </a:spcBef>
              <a:buNone/>
            </a:pPr>
            <a:r>
              <a:rPr lang="ru-RU" dirty="0">
                <a:latin typeface="Times New Roman" pitchFamily="18"/>
                <a:cs typeface="Times New Roman" pitchFamily="16"/>
              </a:rPr>
              <a:t>«Теперь, братцы, - говорил он казакам, - наступила наша страдная пора... Лишь успевай точить сабельки да дротики </a:t>
            </a:r>
            <a:r>
              <a:rPr lang="ru-RU" dirty="0" err="1">
                <a:latin typeface="Times New Roman" pitchFamily="18"/>
                <a:cs typeface="Times New Roman" pitchFamily="16"/>
              </a:rPr>
              <a:t>навастривать</a:t>
            </a:r>
            <a:r>
              <a:rPr lang="ru-RU" dirty="0">
                <a:latin typeface="Times New Roman" pitchFamily="18"/>
                <a:cs typeface="Times New Roman" pitchFamily="16"/>
              </a:rPr>
              <a:t>...»</a:t>
            </a:r>
          </a:p>
        </p:txBody>
      </p:sp>
      <p:pic>
        <p:nvPicPr>
          <p:cNvPr id="3" name="Picture 2"/>
          <p:cNvPicPr>
            <a:picLocks noChangeAspect="1"/>
          </p:cNvPicPr>
          <p:nvPr/>
        </p:nvPicPr>
        <p:blipFill>
          <a:blip r:embed="rId3">
            <a:lum/>
            <a:alphaModFix/>
          </a:blip>
          <a:srcRect/>
          <a:stretch>
            <a:fillRect/>
          </a:stretch>
        </p:blipFill>
        <p:spPr>
          <a:xfrm>
            <a:off x="4019757" y="152640"/>
            <a:ext cx="4892040" cy="6507364"/>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Объект 2"/>
          <p:cNvSpPr txBox="1">
            <a:spLocks noGrp="1"/>
          </p:cNvSpPr>
          <p:nvPr>
            <p:ph type="body" idx="4294967295"/>
          </p:nvPr>
        </p:nvSpPr>
        <p:spPr>
          <a:xfrm>
            <a:off x="251642" y="548640"/>
            <a:ext cx="2448360" cy="5468038"/>
          </a:xfrm>
        </p:spPr>
        <p:txBody>
          <a:bodyPr anchorCtr="1"/>
          <a:lstStyle/>
          <a:p>
            <a:pPr marL="0" lvl="0" indent="0" algn="ctr">
              <a:spcBef>
                <a:spcPts val="640"/>
              </a:spcBef>
              <a:buNone/>
            </a:pPr>
            <a:r>
              <a:rPr lang="ru-RU" sz="2400" dirty="0">
                <a:latin typeface="Times New Roman" pitchFamily="18"/>
                <a:cs typeface="Times New Roman" pitchFamily="16"/>
              </a:rPr>
              <a:t>«</a:t>
            </a:r>
            <a:r>
              <a:rPr lang="ru-RU" sz="2400" dirty="0" err="1">
                <a:latin typeface="Times New Roman" pitchFamily="18"/>
                <a:cs typeface="Times New Roman" pitchFamily="16"/>
              </a:rPr>
              <a:t>Податрём</a:t>
            </a:r>
            <a:r>
              <a:rPr lang="ru-RU" sz="2400" dirty="0">
                <a:latin typeface="Times New Roman" pitchFamily="18"/>
                <a:cs typeface="Times New Roman" pitchFamily="16"/>
              </a:rPr>
              <a:t> мы теперь сопли хвастуну </a:t>
            </a:r>
            <a:r>
              <a:rPr lang="ru-RU" sz="2400" dirty="0" err="1">
                <a:latin typeface="Times New Roman" pitchFamily="18"/>
                <a:cs typeface="Times New Roman" pitchFamily="16"/>
              </a:rPr>
              <a:t>Бонапартишке</a:t>
            </a:r>
            <a:r>
              <a:rPr lang="ru-RU" sz="2400" dirty="0">
                <a:latin typeface="Times New Roman" pitchFamily="18"/>
                <a:cs typeface="Times New Roman" pitchFamily="16"/>
              </a:rPr>
              <a:t>. Давайте</a:t>
            </a:r>
            <a:r>
              <a:rPr lang="ru-RU" dirty="0">
                <a:latin typeface="Times New Roman" pitchFamily="18"/>
                <a:cs typeface="Times New Roman" pitchFamily="16"/>
              </a:rPr>
              <a:t>, </a:t>
            </a:r>
            <a:r>
              <a:rPr lang="ru-RU" sz="2400" dirty="0">
                <a:latin typeface="Times New Roman" pitchFamily="18"/>
                <a:cs typeface="Times New Roman" pitchFamily="16"/>
              </a:rPr>
              <a:t>братцы, прошумим, дадим знать </a:t>
            </a:r>
            <a:r>
              <a:rPr lang="ru-RU" sz="2400" dirty="0" err="1">
                <a:latin typeface="Times New Roman" pitchFamily="18"/>
                <a:cs typeface="Times New Roman" pitchFamily="16"/>
              </a:rPr>
              <a:t>Россиюшке</a:t>
            </a:r>
            <a:r>
              <a:rPr lang="ru-RU" sz="2400" dirty="0">
                <a:latin typeface="Times New Roman" pitchFamily="18"/>
                <a:cs typeface="Times New Roman" pitchFamily="16"/>
              </a:rPr>
              <a:t> нашей, что живы ещё её сыны, лихие донцы...»</a:t>
            </a:r>
          </a:p>
        </p:txBody>
      </p:sp>
      <p:pic>
        <p:nvPicPr>
          <p:cNvPr id="3" name="Picture 2"/>
          <p:cNvPicPr>
            <a:picLocks noChangeAspect="1"/>
          </p:cNvPicPr>
          <p:nvPr/>
        </p:nvPicPr>
        <p:blipFill>
          <a:blip r:embed="rId3">
            <a:lum/>
            <a:alphaModFix/>
          </a:blip>
          <a:srcRect/>
          <a:stretch>
            <a:fillRect/>
          </a:stretch>
        </p:blipFill>
        <p:spPr>
          <a:xfrm>
            <a:off x="2899077" y="179999"/>
            <a:ext cx="5920922" cy="6472443"/>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Денис Васильевич Давыдов">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251642" y="116640"/>
            <a:ext cx="2977204" cy="1367640"/>
          </a:xfrm>
        </p:spPr>
        <p:txBody>
          <a:bodyPr/>
          <a:lstStyle/>
          <a:p>
            <a:pPr lvl="0">
              <a:buNone/>
            </a:pPr>
            <a:r>
              <a:rPr lang="ru-RU" sz="3200">
                <a:latin typeface="Times New Roman" pitchFamily="18"/>
                <a:cs typeface="Times New Roman" pitchFamily="18"/>
              </a:rPr>
              <a:t>Денис Васильевич Давыдов</a:t>
            </a:r>
          </a:p>
        </p:txBody>
      </p:sp>
      <p:sp>
        <p:nvSpPr>
          <p:cNvPr id="3" name="Объект 2"/>
          <p:cNvSpPr txBox="1">
            <a:spLocks noGrp="1"/>
          </p:cNvSpPr>
          <p:nvPr>
            <p:ph type="body" idx="4294967295"/>
          </p:nvPr>
        </p:nvSpPr>
        <p:spPr>
          <a:xfrm>
            <a:off x="179643" y="1600200"/>
            <a:ext cx="2880003" cy="5257800"/>
          </a:xfrm>
        </p:spPr>
        <p:txBody>
          <a:bodyPr/>
          <a:lstStyle/>
          <a:p>
            <a:pPr marL="0" lvl="0" indent="0" algn="just">
              <a:spcBef>
                <a:spcPts val="640"/>
              </a:spcBef>
              <a:buNone/>
            </a:pPr>
            <a:r>
              <a:rPr lang="ru-RU" sz="1800" dirty="0">
                <a:latin typeface="Times New Roman" pitchFamily="18"/>
                <a:cs typeface="Times New Roman" pitchFamily="16"/>
              </a:rPr>
              <a:t>   </a:t>
            </a:r>
          </a:p>
          <a:p>
            <a:pPr marL="0" lvl="0" indent="0" algn="just">
              <a:spcBef>
                <a:spcPts val="640"/>
              </a:spcBef>
              <a:buNone/>
            </a:pPr>
            <a:r>
              <a:rPr lang="ru-RU" sz="1800" dirty="0">
                <a:latin typeface="Times New Roman" pitchFamily="18"/>
                <a:cs typeface="Times New Roman" pitchFamily="16"/>
              </a:rPr>
              <a:t> </a:t>
            </a:r>
            <a:r>
              <a:rPr lang="ru-RU" sz="1800" dirty="0" smtClean="0">
                <a:latin typeface="Times New Roman" pitchFamily="18"/>
                <a:cs typeface="Times New Roman" pitchFamily="16"/>
              </a:rPr>
              <a:t> Один </a:t>
            </a:r>
            <a:r>
              <a:rPr lang="ru-RU" sz="1800" dirty="0">
                <a:latin typeface="Times New Roman" pitchFamily="18"/>
                <a:cs typeface="Times New Roman" pitchFamily="16"/>
              </a:rPr>
              <a:t>из самых популярных в своё время людей России, чьи портреты украшали даже избы русского простонародья, герой войны 1812 года.</a:t>
            </a:r>
          </a:p>
          <a:p>
            <a:pPr marL="0" lvl="0" indent="0" algn="just">
              <a:spcBef>
                <a:spcPts val="640"/>
              </a:spcBef>
              <a:buNone/>
            </a:pPr>
            <a:r>
              <a:rPr lang="ru-RU" sz="1800" dirty="0">
                <a:latin typeface="Times New Roman" pitchFamily="18"/>
                <a:cs typeface="Times New Roman" pitchFamily="16"/>
              </a:rPr>
              <a:t>    С 1806 по 1831 год Д.В. Давыдов участвовал в восьми кампаниях и был вправе с гордостью заявить: «Имя моё во всех войнах торчит, как казацкая пика», но 1812 год он ставил вне всяких сравнений.</a:t>
            </a:r>
          </a:p>
        </p:txBody>
      </p:sp>
      <p:pic>
        <p:nvPicPr>
          <p:cNvPr id="4" name="Picture 2"/>
          <p:cNvPicPr>
            <a:picLocks noChangeAspect="1"/>
          </p:cNvPicPr>
          <p:nvPr/>
        </p:nvPicPr>
        <p:blipFill>
          <a:blip r:embed="rId3">
            <a:lum/>
            <a:alphaModFix/>
          </a:blip>
          <a:srcRect/>
          <a:stretch>
            <a:fillRect/>
          </a:stretch>
        </p:blipFill>
        <p:spPr>
          <a:xfrm>
            <a:off x="3357554" y="285728"/>
            <a:ext cx="5625717" cy="6410876"/>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Я был рождён для рокового 1812">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alphaModFix/>
          </a:blip>
          <a:srcRect/>
          <a:stretch>
            <a:fillRect/>
          </a:stretch>
        </p:blipFill>
        <p:spPr>
          <a:xfrm>
            <a:off x="179999" y="231836"/>
            <a:ext cx="8820000" cy="6626163"/>
          </a:xfrm>
          <a:prstGeom prst="rect">
            <a:avLst/>
          </a:prstGeom>
          <a:noFill/>
          <a:ln w="0">
            <a:solidFill>
              <a:srgbClr val="000000"/>
            </a:solidFill>
            <a:prstDash val="solid"/>
            <a:miter/>
          </a:ln>
        </p:spPr>
      </p:pic>
      <p:sp>
        <p:nvSpPr>
          <p:cNvPr id="3" name="Заголовок 3"/>
          <p:cNvSpPr txBox="1">
            <a:spLocks noGrp="1"/>
          </p:cNvSpPr>
          <p:nvPr>
            <p:ph type="title" idx="4294967295"/>
          </p:nvPr>
        </p:nvSpPr>
        <p:spPr>
          <a:xfrm>
            <a:off x="179643" y="5229362"/>
            <a:ext cx="8229243" cy="1142643"/>
          </a:xfrm>
        </p:spPr>
        <p:txBody>
          <a:bodyPr/>
          <a:lstStyle/>
          <a:p>
            <a:pPr lvl="0">
              <a:buNone/>
            </a:pPr>
            <a:r>
              <a:rPr lang="ru-RU">
                <a:solidFill>
                  <a:srgbClr val="FFFFFF"/>
                </a:solidFill>
              </a:rPr>
              <a:t>Я был рождён для рокового 1812</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Объект 2"/>
          <p:cNvSpPr txBox="1">
            <a:spLocks noGrp="1"/>
          </p:cNvSpPr>
          <p:nvPr>
            <p:ph type="body" idx="4294967295"/>
          </p:nvPr>
        </p:nvSpPr>
        <p:spPr>
          <a:xfrm>
            <a:off x="457200" y="476640"/>
            <a:ext cx="2890436" cy="5616363"/>
          </a:xfrm>
        </p:spPr>
        <p:txBody>
          <a:bodyPr/>
          <a:lstStyle/>
          <a:p>
            <a:pPr marL="0" lvl="0" indent="0" algn="just">
              <a:spcBef>
                <a:spcPts val="640"/>
              </a:spcBef>
              <a:buNone/>
            </a:pPr>
            <a:endParaRPr lang="ru-RU" sz="1800" dirty="0">
              <a:latin typeface="Times New Roman" pitchFamily="18"/>
              <a:cs typeface="Times New Roman" pitchFamily="16"/>
            </a:endParaRPr>
          </a:p>
          <a:p>
            <a:pPr marL="0" lvl="0" indent="0" algn="just">
              <a:spcBef>
                <a:spcPts val="640"/>
              </a:spcBef>
              <a:buNone/>
            </a:pPr>
            <a:endParaRPr lang="ru-RU" sz="1800" dirty="0">
              <a:latin typeface="Times New Roman" pitchFamily="18"/>
              <a:cs typeface="Times New Roman" pitchFamily="16"/>
            </a:endParaRPr>
          </a:p>
          <a:p>
            <a:pPr marL="0" lvl="0" indent="0" algn="just">
              <a:lnSpc>
                <a:spcPct val="150000"/>
              </a:lnSpc>
              <a:spcBef>
                <a:spcPts val="640"/>
              </a:spcBef>
              <a:buNone/>
            </a:pPr>
            <a:r>
              <a:rPr lang="ru-RU" sz="1800" dirty="0">
                <a:latin typeface="Times New Roman" pitchFamily="18"/>
                <a:cs typeface="Times New Roman" pitchFamily="16"/>
              </a:rPr>
              <a:t>   </a:t>
            </a:r>
            <a:r>
              <a:rPr lang="ru-RU" sz="2000" dirty="0">
                <a:latin typeface="Times New Roman" pitchFamily="18"/>
                <a:cs typeface="Times New Roman" pitchFamily="16"/>
              </a:rPr>
              <a:t> «Я на опыте узнал, что в Народной войне должно не только говорить языком черни, но приноравливаться к ней и в обычаях и в </a:t>
            </a:r>
            <a:r>
              <a:rPr lang="ru-RU" sz="2000" dirty="0" smtClean="0">
                <a:latin typeface="Times New Roman" pitchFamily="18"/>
                <a:cs typeface="Times New Roman" pitchFamily="16"/>
              </a:rPr>
              <a:t>одежде»</a:t>
            </a:r>
            <a:endParaRPr lang="ru-RU" sz="2000" dirty="0">
              <a:latin typeface="Times New Roman" pitchFamily="18"/>
              <a:cs typeface="Times New Roman" pitchFamily="16"/>
            </a:endParaRPr>
          </a:p>
        </p:txBody>
      </p:sp>
      <p:pic>
        <p:nvPicPr>
          <p:cNvPr id="3" name="Picture 2"/>
          <p:cNvPicPr>
            <a:picLocks noChangeAspect="1"/>
          </p:cNvPicPr>
          <p:nvPr/>
        </p:nvPicPr>
        <p:blipFill>
          <a:blip r:embed="rId3">
            <a:lum/>
            <a:alphaModFix/>
          </a:blip>
          <a:srcRect/>
          <a:stretch>
            <a:fillRect/>
          </a:stretch>
        </p:blipFill>
        <p:spPr>
          <a:xfrm>
            <a:off x="3600001" y="344884"/>
            <a:ext cx="5399998" cy="631512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Надежда Андреевна Дурова">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251642" y="116640"/>
            <a:ext cx="3779635" cy="1079641"/>
          </a:xfrm>
        </p:spPr>
        <p:txBody>
          <a:bodyPr/>
          <a:lstStyle/>
          <a:p>
            <a:pPr lvl="0">
              <a:buNone/>
            </a:pPr>
            <a:r>
              <a:rPr lang="ru-RU" sz="3200">
                <a:latin typeface="Times New Roman" pitchFamily="18"/>
                <a:cs typeface="Times New Roman" pitchFamily="18"/>
              </a:rPr>
              <a:t>Надежда Андреевна Дурова</a:t>
            </a:r>
          </a:p>
        </p:txBody>
      </p:sp>
      <p:sp>
        <p:nvSpPr>
          <p:cNvPr id="3" name="Объект 2"/>
          <p:cNvSpPr txBox="1">
            <a:spLocks noGrp="1"/>
          </p:cNvSpPr>
          <p:nvPr>
            <p:ph type="body" idx="4294967295"/>
          </p:nvPr>
        </p:nvSpPr>
        <p:spPr>
          <a:xfrm>
            <a:off x="467642" y="1439997"/>
            <a:ext cx="3492358" cy="5399998"/>
          </a:xfrm>
        </p:spPr>
        <p:txBody>
          <a:bodyPr/>
          <a:lstStyle/>
          <a:p>
            <a:pPr marL="0" lvl="0" indent="0" algn="just">
              <a:spcAft>
                <a:spcPts val="0"/>
              </a:spcAft>
              <a:buNone/>
            </a:pPr>
            <a:r>
              <a:rPr lang="ru-RU" sz="1800" dirty="0">
                <a:latin typeface="Times New Roman" pitchFamily="18"/>
                <a:cs typeface="Times New Roman" pitchFamily="16"/>
              </a:rPr>
              <a:t> Первая в русской армии </a:t>
            </a:r>
            <a:r>
              <a:rPr lang="ru-RU" sz="1800" dirty="0" err="1">
                <a:latin typeface="Times New Roman" pitchFamily="18"/>
                <a:cs typeface="Times New Roman" pitchFamily="16"/>
              </a:rPr>
              <a:t>женщи-на-офицер</a:t>
            </a:r>
            <a:r>
              <a:rPr lang="ru-RU" sz="1800" dirty="0">
                <a:latin typeface="Times New Roman" pitchFamily="18"/>
                <a:cs typeface="Times New Roman" pitchFamily="16"/>
              </a:rPr>
              <a:t> (известна как </a:t>
            </a:r>
            <a:r>
              <a:rPr lang="ru-RU" sz="1800" dirty="0" err="1">
                <a:latin typeface="Times New Roman" pitchFamily="18"/>
                <a:cs typeface="Times New Roman" pitchFamily="16"/>
              </a:rPr>
              <a:t>кавале-рист-девица</a:t>
            </a:r>
            <a:r>
              <a:rPr lang="ru-RU" sz="1800" dirty="0">
                <a:latin typeface="Times New Roman" pitchFamily="18"/>
                <a:cs typeface="Times New Roman" pitchFamily="16"/>
              </a:rPr>
              <a:t>) и писательница.</a:t>
            </a:r>
          </a:p>
          <a:p>
            <a:pPr marL="0" lvl="0" indent="0" algn="just">
              <a:spcAft>
                <a:spcPts val="0"/>
              </a:spcAft>
              <a:buNone/>
            </a:pPr>
            <a:r>
              <a:rPr lang="ru-RU" sz="1800" dirty="0">
                <a:latin typeface="Times New Roman" pitchFamily="18"/>
                <a:cs typeface="Times New Roman" pitchFamily="16"/>
              </a:rPr>
              <a:t> Когда  в годы войны с </a:t>
            </a:r>
            <a:r>
              <a:rPr lang="ru-RU" sz="1800" dirty="0" err="1">
                <a:latin typeface="Times New Roman" pitchFamily="18"/>
                <a:cs typeface="Times New Roman" pitchFamily="16"/>
              </a:rPr>
              <a:t>Наполео-ном</a:t>
            </a:r>
            <a:r>
              <a:rPr lang="ru-RU" sz="1800" dirty="0">
                <a:latin typeface="Times New Roman" pitchFamily="18"/>
                <a:cs typeface="Times New Roman" pitchFamily="16"/>
              </a:rPr>
              <a:t> Н.А. Дурова служила в армии, скрыв свой пол и выдав себя за «дворянского сына», слух о том, что в рядах русских войск сражается офицер-женщина, рас-пространился в обществе, </a:t>
            </a:r>
            <a:r>
              <a:rPr lang="ru-RU" sz="1800" dirty="0" err="1">
                <a:latin typeface="Times New Roman" pitchFamily="18"/>
                <a:cs typeface="Times New Roman" pitchFamily="16"/>
              </a:rPr>
              <a:t>вызы-вая</a:t>
            </a:r>
            <a:r>
              <a:rPr lang="ru-RU" sz="1800" dirty="0">
                <a:latin typeface="Times New Roman" pitchFamily="18"/>
                <a:cs typeface="Times New Roman" pitchFamily="16"/>
              </a:rPr>
              <a:t> восхищение её героизмом. Но имя её было покрыто тайной.</a:t>
            </a:r>
          </a:p>
          <a:p>
            <a:pPr marL="0" lvl="0" indent="0" algn="just">
              <a:spcAft>
                <a:spcPts val="0"/>
              </a:spcAft>
              <a:buNone/>
            </a:pPr>
            <a:r>
              <a:rPr lang="ru-RU" sz="1800" dirty="0">
                <a:latin typeface="Times New Roman" pitchFamily="18"/>
                <a:cs typeface="Times New Roman" pitchFamily="16"/>
              </a:rPr>
              <a:t> За проявленное мужество была награждена Георгиевским </a:t>
            </a:r>
            <a:r>
              <a:rPr lang="ru-RU" sz="1800" dirty="0" err="1">
                <a:latin typeface="Times New Roman" pitchFamily="18"/>
                <a:cs typeface="Times New Roman" pitchFamily="16"/>
              </a:rPr>
              <a:t>крес-том</a:t>
            </a:r>
            <a:r>
              <a:rPr lang="ru-RU" sz="1800" dirty="0">
                <a:latin typeface="Times New Roman" pitchFamily="18"/>
                <a:cs typeface="Times New Roman" pitchFamily="16"/>
              </a:rPr>
              <a:t>. За весь XIX век это был единственный военный орден, </a:t>
            </a:r>
            <a:r>
              <a:rPr lang="ru-RU" sz="1800" dirty="0" smtClean="0">
                <a:latin typeface="Times New Roman" pitchFamily="18"/>
                <a:cs typeface="Times New Roman" pitchFamily="16"/>
              </a:rPr>
              <a:t>вручённый </a:t>
            </a:r>
            <a:r>
              <a:rPr lang="ru-RU" sz="1800" dirty="0">
                <a:latin typeface="Times New Roman" pitchFamily="18"/>
                <a:cs typeface="Times New Roman" pitchFamily="16"/>
              </a:rPr>
              <a:t>женщине.</a:t>
            </a:r>
          </a:p>
        </p:txBody>
      </p:sp>
      <p:pic>
        <p:nvPicPr>
          <p:cNvPr id="4" name="Picture 2"/>
          <p:cNvPicPr>
            <a:picLocks noChangeAspect="1"/>
          </p:cNvPicPr>
          <p:nvPr/>
        </p:nvPicPr>
        <p:blipFill>
          <a:blip r:embed="rId3">
            <a:lum/>
            <a:alphaModFix/>
          </a:blip>
          <a:srcRect/>
          <a:stretch>
            <a:fillRect/>
          </a:stretch>
        </p:blipFill>
        <p:spPr>
          <a:xfrm>
            <a:off x="4031278" y="152640"/>
            <a:ext cx="4968721" cy="6507364"/>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sp>
        <p:nvSpPr>
          <p:cNvPr id="2" name="Объект 2"/>
          <p:cNvSpPr txBox="1">
            <a:spLocks noGrp="1"/>
          </p:cNvSpPr>
          <p:nvPr>
            <p:ph type="body" idx="4294967295"/>
          </p:nvPr>
        </p:nvSpPr>
        <p:spPr>
          <a:xfrm>
            <a:off x="323642" y="332640"/>
            <a:ext cx="3528002" cy="6120362"/>
          </a:xfrm>
        </p:spPr>
        <p:txBody>
          <a:bodyPr/>
          <a:lstStyle/>
          <a:p>
            <a:pPr marL="0" lvl="0" indent="0">
              <a:spcBef>
                <a:spcPts val="640"/>
              </a:spcBef>
              <a:buNone/>
            </a:pPr>
            <a:endParaRPr lang="ru-RU">
              <a:latin typeface="Times New Roman" pitchFamily="18"/>
              <a:cs typeface="Times New Roman" pitchFamily="16"/>
            </a:endParaRPr>
          </a:p>
          <a:p>
            <a:pPr marL="0" lvl="0" indent="0" algn="ctr">
              <a:spcBef>
                <a:spcPts val="640"/>
              </a:spcBef>
              <a:buNone/>
            </a:pPr>
            <a:r>
              <a:rPr lang="ru-RU">
                <a:latin typeface="Times New Roman" pitchFamily="18"/>
                <a:cs typeface="Times New Roman" pitchFamily="16"/>
              </a:rPr>
              <a:t>«Наполним кубок, Меч во длань!</a:t>
            </a:r>
          </a:p>
          <a:p>
            <a:pPr marL="0" lvl="0" indent="0" algn="ctr">
              <a:spcBef>
                <a:spcPts val="640"/>
              </a:spcBef>
              <a:buNone/>
            </a:pPr>
            <a:r>
              <a:rPr lang="ru-RU">
                <a:latin typeface="Times New Roman" pitchFamily="18"/>
                <a:cs typeface="Times New Roman" pitchFamily="16"/>
              </a:rPr>
              <a:t>Внимай нам, вечный мститель!</a:t>
            </a:r>
          </a:p>
          <a:p>
            <a:pPr marL="0" lvl="0" indent="0" algn="ctr">
              <a:spcBef>
                <a:spcPts val="640"/>
              </a:spcBef>
              <a:buNone/>
            </a:pPr>
            <a:r>
              <a:rPr lang="ru-RU">
                <a:latin typeface="Times New Roman" pitchFamily="18"/>
                <a:cs typeface="Times New Roman" pitchFamily="16"/>
              </a:rPr>
              <a:t>За гибель – гибель, брань – за брань,</a:t>
            </a:r>
          </a:p>
          <a:p>
            <a:pPr marL="0" lvl="0" indent="0" algn="ctr">
              <a:spcBef>
                <a:spcPts val="640"/>
              </a:spcBef>
              <a:buNone/>
            </a:pPr>
            <a:r>
              <a:rPr lang="ru-RU">
                <a:latin typeface="Times New Roman" pitchFamily="18"/>
                <a:cs typeface="Times New Roman" pitchFamily="16"/>
              </a:rPr>
              <a:t>И казнь тебе, губитель!»</a:t>
            </a:r>
          </a:p>
        </p:txBody>
      </p:sp>
      <p:pic>
        <p:nvPicPr>
          <p:cNvPr id="3" name="Picture 2"/>
          <p:cNvPicPr>
            <a:picLocks noChangeAspect="1"/>
          </p:cNvPicPr>
          <p:nvPr/>
        </p:nvPicPr>
        <p:blipFill>
          <a:blip r:embed="rId3">
            <a:lum/>
            <a:alphaModFix/>
          </a:blip>
          <a:srcRect/>
          <a:stretch>
            <a:fillRect/>
          </a:stretch>
        </p:blipFill>
        <p:spPr>
          <a:xfrm>
            <a:off x="4141436" y="0"/>
            <a:ext cx="5038563" cy="6836036"/>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sp>
        <p:nvSpPr>
          <p:cNvPr id="2" name="Объект 2"/>
          <p:cNvSpPr txBox="1">
            <a:spLocks noGrp="1"/>
          </p:cNvSpPr>
          <p:nvPr>
            <p:ph type="body" idx="4294967295"/>
          </p:nvPr>
        </p:nvSpPr>
        <p:spPr>
          <a:xfrm>
            <a:off x="395642" y="332640"/>
            <a:ext cx="4248000" cy="6048362"/>
          </a:xfrm>
        </p:spPr>
        <p:txBody>
          <a:bodyPr/>
          <a:lstStyle/>
          <a:p>
            <a:pPr marL="0" lvl="0" indent="0">
              <a:spcBef>
                <a:spcPts val="640"/>
              </a:spcBef>
              <a:buNone/>
            </a:pPr>
            <a:endParaRPr lang="ru-RU">
              <a:latin typeface="Times New Roman" pitchFamily="18"/>
              <a:cs typeface="Times New Roman" pitchFamily="16"/>
            </a:endParaRPr>
          </a:p>
          <a:p>
            <a:pPr marL="0" lvl="0" indent="0">
              <a:spcBef>
                <a:spcPts val="640"/>
              </a:spcBef>
              <a:buNone/>
            </a:pPr>
            <a:endParaRPr lang="ru-RU">
              <a:latin typeface="Times New Roman" pitchFamily="18"/>
              <a:cs typeface="Times New Roman" pitchFamily="16"/>
            </a:endParaRPr>
          </a:p>
          <a:p>
            <a:pPr marL="0" lvl="0" indent="0">
              <a:spcBef>
                <a:spcPts val="640"/>
              </a:spcBef>
              <a:buNone/>
            </a:pPr>
            <a:endParaRPr lang="ru-RU">
              <a:latin typeface="Times New Roman" pitchFamily="18"/>
              <a:cs typeface="Times New Roman" pitchFamily="16"/>
            </a:endParaRPr>
          </a:p>
          <a:p>
            <a:pPr marL="0" lvl="0" indent="0" algn="ctr">
              <a:spcBef>
                <a:spcPts val="640"/>
              </a:spcBef>
              <a:buNone/>
            </a:pPr>
            <a:r>
              <a:rPr lang="ru-RU">
                <a:latin typeface="Times New Roman" pitchFamily="18"/>
                <a:cs typeface="Times New Roman" pitchFamily="16"/>
              </a:rPr>
              <a:t>И лира звучала, и в бой вдохновляла.</a:t>
            </a:r>
          </a:p>
        </p:txBody>
      </p:sp>
      <p:pic>
        <p:nvPicPr>
          <p:cNvPr id="3" name="Picture 2"/>
          <p:cNvPicPr>
            <a:picLocks noChangeAspect="1"/>
          </p:cNvPicPr>
          <p:nvPr/>
        </p:nvPicPr>
        <p:blipFill>
          <a:blip r:embed="rId3">
            <a:lum/>
            <a:alphaModFix/>
          </a:blip>
          <a:srcRect/>
          <a:stretch>
            <a:fillRect/>
          </a:stretch>
        </p:blipFill>
        <p:spPr>
          <a:xfrm>
            <a:off x="5009759" y="0"/>
            <a:ext cx="4098240" cy="6813002"/>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alphaModFix/>
          </a:blip>
          <a:srcRect/>
          <a:stretch>
            <a:fillRect/>
          </a:stretch>
        </p:blipFill>
        <p:spPr>
          <a:xfrm>
            <a:off x="0" y="-44641"/>
            <a:ext cx="9646197" cy="6857643"/>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sp>
        <p:nvSpPr>
          <p:cNvPr id="2" name="Объект 2"/>
          <p:cNvSpPr txBox="1">
            <a:spLocks noGrp="1"/>
          </p:cNvSpPr>
          <p:nvPr>
            <p:ph type="body" idx="4294967295"/>
          </p:nvPr>
        </p:nvSpPr>
        <p:spPr>
          <a:xfrm>
            <a:off x="179643" y="188640"/>
            <a:ext cx="4032001" cy="6480361"/>
          </a:xfrm>
        </p:spPr>
        <p:txBody>
          <a:bodyPr/>
          <a:lstStyle/>
          <a:p>
            <a:pPr marL="0" lvl="0" indent="0" algn="just">
              <a:spcBef>
                <a:spcPts val="640"/>
              </a:spcBef>
              <a:buNone/>
            </a:pPr>
            <a:endParaRPr lang="ru-RU" sz="1800" dirty="0">
              <a:latin typeface="Times New Roman" pitchFamily="18"/>
              <a:cs typeface="Times New Roman" pitchFamily="16"/>
            </a:endParaRPr>
          </a:p>
          <a:p>
            <a:pPr marL="0" lvl="0" indent="0" algn="just">
              <a:spcBef>
                <a:spcPts val="640"/>
              </a:spcBef>
              <a:buNone/>
            </a:pPr>
            <a:endParaRPr lang="ru-RU" sz="1800" dirty="0">
              <a:latin typeface="Times New Roman" pitchFamily="18"/>
              <a:cs typeface="Times New Roman" pitchFamily="16"/>
            </a:endParaRPr>
          </a:p>
          <a:p>
            <a:pPr marL="0" lvl="0" indent="0" algn="just">
              <a:spcBef>
                <a:spcPts val="640"/>
              </a:spcBef>
              <a:buNone/>
            </a:pPr>
            <a:r>
              <a:rPr lang="ru-RU" sz="1800" dirty="0">
                <a:latin typeface="Times New Roman" pitchFamily="18"/>
                <a:cs typeface="Times New Roman" pitchFamily="16"/>
              </a:rPr>
              <a:t>    </a:t>
            </a:r>
          </a:p>
          <a:p>
            <a:pPr marL="0" lvl="0" indent="0" algn="just">
              <a:spcBef>
                <a:spcPts val="640"/>
              </a:spcBef>
              <a:buNone/>
            </a:pPr>
            <a:endParaRPr lang="ru-RU" sz="1800" dirty="0">
              <a:latin typeface="Times New Roman" pitchFamily="18"/>
              <a:cs typeface="Times New Roman" pitchFamily="16"/>
            </a:endParaRPr>
          </a:p>
          <a:p>
            <a:pPr marL="0" lvl="0" indent="0" algn="just">
              <a:spcBef>
                <a:spcPts val="640"/>
              </a:spcBef>
              <a:buNone/>
            </a:pPr>
            <a:r>
              <a:rPr lang="ru-RU" sz="1800" dirty="0">
                <a:latin typeface="Times New Roman" pitchFamily="18"/>
                <a:cs typeface="Times New Roman" pitchFamily="16"/>
              </a:rPr>
              <a:t>  </a:t>
            </a:r>
            <a:r>
              <a:rPr lang="ru-RU" sz="1800" dirty="0" smtClean="0">
                <a:latin typeface="Times New Roman" pitchFamily="18"/>
                <a:cs typeface="Times New Roman" pitchFamily="16"/>
              </a:rPr>
              <a:t> Прослужила </a:t>
            </a:r>
            <a:r>
              <a:rPr lang="ru-RU" sz="1800" dirty="0">
                <a:latin typeface="Times New Roman" pitchFamily="18"/>
                <a:cs typeface="Times New Roman" pitchFamily="16"/>
              </a:rPr>
              <a:t>Н.А.Дурова 10 лет в полку, произведена в корнеты и </a:t>
            </a:r>
            <a:r>
              <a:rPr lang="ru-RU" sz="1800" dirty="0" err="1">
                <a:latin typeface="Times New Roman" pitchFamily="18"/>
                <a:cs typeface="Times New Roman" pitchFamily="16"/>
              </a:rPr>
              <a:t>удос-тоена</a:t>
            </a:r>
            <a:r>
              <a:rPr lang="ru-RU" sz="1800" dirty="0">
                <a:latin typeface="Times New Roman" pitchFamily="18"/>
                <a:cs typeface="Times New Roman" pitchFamily="16"/>
              </a:rPr>
              <a:t> чина штабс-ротмистра.</a:t>
            </a:r>
          </a:p>
          <a:p>
            <a:pPr marL="0" lvl="0" indent="0" algn="just">
              <a:spcBef>
                <a:spcPts val="640"/>
              </a:spcBef>
              <a:buNone/>
            </a:pPr>
            <a:r>
              <a:rPr lang="ru-RU" sz="1800" dirty="0">
                <a:latin typeface="Times New Roman" pitchFamily="18"/>
                <a:cs typeface="Times New Roman" pitchFamily="16"/>
              </a:rPr>
              <a:t>   Умерла 21 марта 1866 года и было ей 83 года.</a:t>
            </a:r>
          </a:p>
          <a:p>
            <a:pPr marL="0" lvl="0" indent="0" algn="just">
              <a:spcBef>
                <a:spcPts val="640"/>
              </a:spcBef>
              <a:buNone/>
            </a:pPr>
            <a:r>
              <a:rPr lang="ru-RU" sz="1800" dirty="0">
                <a:latin typeface="Times New Roman" pitchFamily="18"/>
                <a:cs typeface="Times New Roman" pitchFamily="16"/>
              </a:rPr>
              <a:t>  Хоронили </a:t>
            </a:r>
            <a:r>
              <a:rPr lang="ru-RU" sz="1800" dirty="0" err="1">
                <a:latin typeface="Times New Roman" pitchFamily="18"/>
                <a:cs typeface="Times New Roman" pitchFamily="16"/>
              </a:rPr>
              <a:t>кавалерист-девицу</a:t>
            </a:r>
            <a:r>
              <a:rPr lang="ru-RU" sz="1800" dirty="0">
                <a:latin typeface="Times New Roman" pitchFamily="18"/>
                <a:cs typeface="Times New Roman" pitchFamily="16"/>
              </a:rPr>
              <a:t> со </a:t>
            </a:r>
            <a:r>
              <a:rPr lang="ru-RU" sz="1800" dirty="0" err="1">
                <a:latin typeface="Times New Roman" pitchFamily="18"/>
                <a:cs typeface="Times New Roman" pitchFamily="16"/>
              </a:rPr>
              <a:t>все-ми</a:t>
            </a:r>
            <a:r>
              <a:rPr lang="ru-RU" sz="1800" dirty="0">
                <a:latin typeface="Times New Roman" pitchFamily="18"/>
                <a:cs typeface="Times New Roman" pitchFamily="16"/>
              </a:rPr>
              <a:t> воинскими почестями.</a:t>
            </a:r>
          </a:p>
        </p:txBody>
      </p:sp>
      <p:pic>
        <p:nvPicPr>
          <p:cNvPr id="3" name="Picture 2"/>
          <p:cNvPicPr>
            <a:picLocks noChangeAspect="1"/>
          </p:cNvPicPr>
          <p:nvPr/>
        </p:nvPicPr>
        <p:blipFill>
          <a:blip r:embed="rId3">
            <a:lum/>
            <a:alphaModFix/>
          </a:blip>
          <a:srcRect/>
          <a:stretch>
            <a:fillRect/>
          </a:stretch>
        </p:blipFill>
        <p:spPr>
          <a:xfrm>
            <a:off x="4356722" y="44641"/>
            <a:ext cx="4751277" cy="6741002"/>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Михаил Илларионович Кутузов">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02563" y="188640"/>
            <a:ext cx="8229243" cy="1142643"/>
          </a:xfrm>
        </p:spPr>
        <p:txBody>
          <a:bodyPr/>
          <a:lstStyle/>
          <a:p>
            <a:pPr lvl="0">
              <a:buNone/>
            </a:pPr>
            <a:r>
              <a:rPr lang="ru-RU" sz="4000" dirty="0">
                <a:latin typeface="Times New Roman" pitchFamily="18"/>
                <a:cs typeface="Times New Roman" pitchFamily="18"/>
              </a:rPr>
              <a:t>Михаил Илларионович Кутузов</a:t>
            </a:r>
          </a:p>
        </p:txBody>
      </p:sp>
      <p:pic>
        <p:nvPicPr>
          <p:cNvPr id="3" name="Picture 2"/>
          <p:cNvPicPr>
            <a:picLocks noChangeAspect="1"/>
          </p:cNvPicPr>
          <p:nvPr/>
        </p:nvPicPr>
        <p:blipFill>
          <a:blip r:embed="rId3">
            <a:lum/>
            <a:alphaModFix/>
          </a:blip>
          <a:srcRect/>
          <a:stretch>
            <a:fillRect/>
          </a:stretch>
        </p:blipFill>
        <p:spPr>
          <a:xfrm>
            <a:off x="2483638" y="1052638"/>
            <a:ext cx="4083116" cy="5570643"/>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pic>
        <p:nvPicPr>
          <p:cNvPr id="3" name="Генералам 1812 года.wmv">
            <a:hlinkClick r:id="" action="ppaction://media"/>
          </p:cNvPr>
          <p:cNvPicPr>
            <a:picLocks noRot="1" noChangeAspect="1"/>
          </p:cNvPicPr>
          <p:nvPr>
            <a:videoFile r:link="rId1"/>
          </p:nvPr>
        </p:nvPicPr>
        <p:blipFill>
          <a:blip r:embed="rId4"/>
          <a:stretch>
            <a:fillRect/>
          </a:stretch>
        </p:blipFill>
        <p:spPr>
          <a:xfrm>
            <a:off x="0" y="285728"/>
            <a:ext cx="9144000" cy="6096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95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457200" y="274676"/>
            <a:ext cx="8229243" cy="1525319"/>
          </a:xfrm>
          <a:solidFill>
            <a:srgbClr val="FFFFCC"/>
          </a:solidFill>
        </p:spPr>
        <p:txBody>
          <a:bodyPr/>
          <a:lstStyle/>
          <a:p>
            <a:pPr lvl="0">
              <a:buNone/>
            </a:pPr>
            <a:r>
              <a:rPr lang="ru-RU" sz="3000" dirty="0">
                <a:latin typeface="Times New Roman" pitchFamily="18"/>
                <a:cs typeface="Times New Roman" pitchFamily="18"/>
              </a:rPr>
              <a:t>Светлейший князь Смоленский, генерал-фельдмаршал, главнокомандующий русской армией</a:t>
            </a:r>
          </a:p>
        </p:txBody>
      </p:sp>
      <p:sp>
        <p:nvSpPr>
          <p:cNvPr id="3" name="Объект 2"/>
          <p:cNvSpPr txBox="1">
            <a:spLocks noGrp="1"/>
          </p:cNvSpPr>
          <p:nvPr>
            <p:ph type="body" idx="4294967295"/>
          </p:nvPr>
        </p:nvSpPr>
        <p:spPr>
          <a:xfrm>
            <a:off x="457200" y="1600200"/>
            <a:ext cx="8229243" cy="4879796"/>
          </a:xfrm>
        </p:spPr>
        <p:txBody>
          <a:bodyPr/>
          <a:lstStyle/>
          <a:p>
            <a:pPr marL="0" lvl="0" indent="0" algn="just">
              <a:spcBef>
                <a:spcPts val="640"/>
              </a:spcBef>
              <a:buNone/>
            </a:pPr>
            <a:r>
              <a:rPr lang="ru-RU" sz="1000" dirty="0">
                <a:latin typeface="Times New Roman" pitchFamily="18"/>
                <a:cs typeface="Times New Roman" pitchFamily="16"/>
              </a:rPr>
              <a:t> </a:t>
            </a:r>
          </a:p>
          <a:p>
            <a:pPr marL="0" lvl="0" indent="0" algn="just">
              <a:spcBef>
                <a:spcPts val="640"/>
              </a:spcBef>
              <a:buNone/>
            </a:pPr>
            <a:r>
              <a:rPr lang="ru-RU" sz="1000" dirty="0">
                <a:latin typeface="Times New Roman" pitchFamily="18"/>
                <a:cs typeface="Times New Roman" pitchFamily="16"/>
              </a:rPr>
              <a:t> </a:t>
            </a:r>
            <a:r>
              <a:rPr lang="ru-RU" sz="1800" dirty="0">
                <a:latin typeface="Times New Roman" pitchFamily="18"/>
                <a:cs typeface="Times New Roman" pitchFamily="16"/>
              </a:rPr>
              <a:t> </a:t>
            </a:r>
            <a:r>
              <a:rPr lang="ru-RU" sz="1800" dirty="0" smtClean="0">
                <a:latin typeface="Times New Roman" pitchFamily="18"/>
                <a:cs typeface="Times New Roman" pitchFamily="16"/>
              </a:rPr>
              <a:t>  Военное </a:t>
            </a:r>
            <a:r>
              <a:rPr lang="ru-RU" sz="1800" dirty="0">
                <a:latin typeface="Times New Roman" pitchFamily="18"/>
                <a:cs typeface="Times New Roman" pitchFamily="16"/>
              </a:rPr>
              <a:t>образование М.И. Кутузов получил в </a:t>
            </a:r>
            <a:r>
              <a:rPr lang="ru-RU" sz="1800" dirty="0" smtClean="0">
                <a:latin typeface="Times New Roman" pitchFamily="18"/>
                <a:cs typeface="Times New Roman" pitchFamily="16"/>
              </a:rPr>
              <a:t>Артиллерийской </a:t>
            </a:r>
            <a:r>
              <a:rPr lang="ru-RU" sz="1800" dirty="0">
                <a:latin typeface="Times New Roman" pitchFamily="18"/>
                <a:cs typeface="Times New Roman" pitchFamily="16"/>
              </a:rPr>
              <a:t>Инженерной школе. Более сорока лет провёл он в походах и войнах, прежде чем стал главнокомандующим русской армией. Был не раз ранен, в одном из боёв потерял глаз.</a:t>
            </a:r>
          </a:p>
          <a:p>
            <a:pPr marL="0" lvl="0" indent="0" algn="just">
              <a:spcBef>
                <a:spcPts val="640"/>
              </a:spcBef>
              <a:buNone/>
            </a:pPr>
            <a:r>
              <a:rPr lang="ru-RU" sz="1800" dirty="0">
                <a:latin typeface="Times New Roman" pitchFamily="18"/>
                <a:cs typeface="Times New Roman" pitchFamily="16"/>
              </a:rPr>
              <a:t>    В 1812 году ему шёл уже 67-й год и по всем возрастным меркам он мог находиться на покое, окружённый почётом и славой ученика и сподвижника А.В. Суворова. Но при первом же известии о вторжении в Россию наполеоновской армии М.И. Кутузов бросил своё имение в Волынской губернии, где жил последнее время, и сам, без приказа, прискакал в Петербург, где в июле был единогласно избран начальником Петербургского ополчения. А 29 августа, повинуясь единодушному требованию всей России, Александр I назначил его </a:t>
            </a:r>
            <a:r>
              <a:rPr lang="ru-RU" sz="1800" dirty="0" smtClean="0">
                <a:latin typeface="Times New Roman" pitchFamily="18"/>
                <a:cs typeface="Times New Roman" pitchFamily="16"/>
              </a:rPr>
              <a:t>главнокомандующим  </a:t>
            </a:r>
            <a:r>
              <a:rPr lang="ru-RU" sz="1800" dirty="0">
                <a:latin typeface="Times New Roman" pitchFamily="18"/>
                <a:cs typeface="Times New Roman" pitchFamily="16"/>
              </a:rPr>
              <a:t>русской армией в войне с Наполеоном.</a:t>
            </a:r>
          </a:p>
          <a:p>
            <a:pPr marL="0" lvl="0" indent="0" algn="just">
              <a:spcBef>
                <a:spcPts val="640"/>
              </a:spcBef>
              <a:buNone/>
            </a:pPr>
            <a:r>
              <a:rPr lang="ru-RU" sz="1800" dirty="0">
                <a:latin typeface="Times New Roman" pitchFamily="18"/>
                <a:cs typeface="Times New Roman" pitchFamily="16"/>
              </a:rPr>
              <a:t>    Проводы М.И. Кутузова из Петербурга в Москву вылились в настоящее ликование. По словам очевидцев, люди падали на колени перед крыльцом, где стоял главнокомандующий и, воздев руки к небу, заклинали:</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30278" y="5589361"/>
            <a:ext cx="8229243" cy="1142643"/>
          </a:xfrm>
        </p:spPr>
        <p:txBody>
          <a:bodyPr anchorCtr="0"/>
          <a:lstStyle/>
          <a:p>
            <a:pPr lvl="0" algn="just">
              <a:buNone/>
            </a:pPr>
            <a:r>
              <a:rPr lang="ru-RU" sz="3600" dirty="0">
                <a:latin typeface="Times New Roman" pitchFamily="18"/>
                <a:cs typeface="Times New Roman" pitchFamily="18"/>
              </a:rPr>
              <a:t>«Отец ты наш! Спаситель! Останови лютого врага, </a:t>
            </a:r>
            <a:r>
              <a:rPr lang="ru-RU" sz="3600" dirty="0" err="1">
                <a:latin typeface="Times New Roman" pitchFamily="18"/>
                <a:cs typeface="Times New Roman" pitchFamily="18"/>
              </a:rPr>
              <a:t>нисторгни</a:t>
            </a:r>
            <a:r>
              <a:rPr lang="ru-RU" sz="3600">
                <a:latin typeface="Times New Roman" pitchFamily="18"/>
                <a:cs typeface="Times New Roman" pitchFamily="18"/>
              </a:rPr>
              <a:t> супостата».</a:t>
            </a:r>
          </a:p>
        </p:txBody>
      </p:sp>
      <p:pic>
        <p:nvPicPr>
          <p:cNvPr id="3" name="Picture 2"/>
          <p:cNvPicPr>
            <a:picLocks noChangeAspect="1"/>
          </p:cNvPicPr>
          <p:nvPr/>
        </p:nvPicPr>
        <p:blipFill>
          <a:blip r:embed="rId3">
            <a:lum/>
            <a:alphaModFix/>
          </a:blip>
          <a:srcRect/>
          <a:stretch>
            <a:fillRect/>
          </a:stretch>
        </p:blipFill>
        <p:spPr>
          <a:xfrm>
            <a:off x="1259997" y="359999"/>
            <a:ext cx="6876361" cy="5375876"/>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375480" y="44641"/>
            <a:ext cx="8229243" cy="1428475"/>
          </a:xfrm>
        </p:spPr>
        <p:txBody>
          <a:bodyPr/>
          <a:lstStyle/>
          <a:p>
            <a:pPr lvl="0">
              <a:buNone/>
            </a:pPr>
            <a:r>
              <a:rPr lang="ru-RU" sz="3200">
                <a:latin typeface="Times New Roman" pitchFamily="18"/>
                <a:cs typeface="Times New Roman" pitchFamily="18"/>
              </a:rPr>
              <a:t>Когда народной веры глас</a:t>
            </a:r>
            <a:br>
              <a:rPr lang="ru-RU" sz="3200">
                <a:latin typeface="Times New Roman" pitchFamily="18"/>
                <a:cs typeface="Times New Roman" pitchFamily="18"/>
              </a:rPr>
            </a:br>
            <a:r>
              <a:rPr lang="ru-RU" sz="3200">
                <a:latin typeface="Times New Roman" pitchFamily="18"/>
                <a:cs typeface="Times New Roman" pitchFamily="18"/>
              </a:rPr>
              <a:t>возвал к святой твоей седине:</a:t>
            </a:r>
            <a:br>
              <a:rPr lang="ru-RU" sz="3200">
                <a:latin typeface="Times New Roman" pitchFamily="18"/>
                <a:cs typeface="Times New Roman" pitchFamily="18"/>
              </a:rPr>
            </a:br>
            <a:r>
              <a:rPr lang="ru-RU" sz="3200">
                <a:latin typeface="Times New Roman" pitchFamily="18"/>
                <a:cs typeface="Times New Roman" pitchFamily="18"/>
              </a:rPr>
              <a:t>«Иди, спасай!» Ты встал – и спас.</a:t>
            </a:r>
          </a:p>
        </p:txBody>
      </p:sp>
      <p:pic>
        <p:nvPicPr>
          <p:cNvPr id="3" name="Picture 2"/>
          <p:cNvPicPr>
            <a:picLocks noChangeAspect="1"/>
          </p:cNvPicPr>
          <p:nvPr/>
        </p:nvPicPr>
        <p:blipFill>
          <a:blip r:embed="rId3">
            <a:lum/>
            <a:alphaModFix/>
          </a:blip>
          <a:srcRect/>
          <a:stretch>
            <a:fillRect/>
          </a:stretch>
        </p:blipFill>
        <p:spPr>
          <a:xfrm>
            <a:off x="2700003" y="1674357"/>
            <a:ext cx="3744358" cy="4985637"/>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pic>
        <p:nvPicPr>
          <p:cNvPr id="4" name="1812.wmv">
            <a:hlinkClick r:id="" action="ppaction://media"/>
          </p:cNvPr>
          <p:cNvPicPr>
            <a:picLocks noRot="1" noChangeAspect="1"/>
          </p:cNvPicPr>
          <p:nvPr>
            <a:videoFile r:link="rId1"/>
          </p:nvPr>
        </p:nvPicPr>
        <p:blipFill>
          <a:blip r:embed="rId4"/>
          <a:stretch>
            <a:fillRect/>
          </a:stretch>
        </p:blipFill>
        <p:spPr>
          <a:xfrm>
            <a:off x="0" y="709915"/>
            <a:ext cx="9151959" cy="514797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40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Обычный">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бычный 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1906</Words>
  <Application>Microsoft Office PowerPoint</Application>
  <PresentationFormat>Экран (4:3)</PresentationFormat>
  <Paragraphs>129</Paragraphs>
  <Slides>50</Slides>
  <Notes>50</Notes>
  <HiddenSlides>0</HiddenSlides>
  <MMClips>5</MMClips>
  <ScaleCrop>false</ScaleCrop>
  <HeadingPairs>
    <vt:vector size="4" baseType="variant">
      <vt:variant>
        <vt:lpstr>Тема</vt:lpstr>
      </vt:variant>
      <vt:variant>
        <vt:i4>2</vt:i4>
      </vt:variant>
      <vt:variant>
        <vt:lpstr>Заголовки слайдов</vt:lpstr>
      </vt:variant>
      <vt:variant>
        <vt:i4>50</vt:i4>
      </vt:variant>
    </vt:vector>
  </HeadingPairs>
  <TitlesOfParts>
    <vt:vector size="52" baseType="lpstr">
      <vt:lpstr>Обычный</vt:lpstr>
      <vt:lpstr>Обычный 1</vt:lpstr>
      <vt:lpstr>Герои Отечественной войны</vt:lpstr>
      <vt:lpstr>«Лёгкие победы не льстят сердца русского».     А.В. Суворов</vt:lpstr>
      <vt:lpstr>Защитникам Отечества в войне 1812 года посвящается...</vt:lpstr>
      <vt:lpstr>Слайд 4</vt:lpstr>
      <vt:lpstr>Михаил Илларионович Кутузов</vt:lpstr>
      <vt:lpstr>Светлейший князь Смоленский, генерал-фельдмаршал, главнокомандующий русской армией</vt:lpstr>
      <vt:lpstr>«Отец ты наш! Спаситель! Останови лютого врага, нисторгни супостата».</vt:lpstr>
      <vt:lpstr>Когда народной веры глас возвал к святой твоей седине: «Иди, спасай!» Ты встал – и спас.</vt:lpstr>
      <vt:lpstr>Слайд 9</vt:lpstr>
      <vt:lpstr>Слайд 10</vt:lpstr>
      <vt:lpstr>Слайд 11</vt:lpstr>
      <vt:lpstr>В одной из атак французов Пётр Иванович Багратион был смертельно ранен осколком ядра в бедро</vt:lpstr>
      <vt:lpstr>Слайд 13</vt:lpstr>
      <vt:lpstr>Слайд 14</vt:lpstr>
      <vt:lpstr>Слайд 15</vt:lpstr>
      <vt:lpstr>О вождь несчастливый!...                         Суров был жребий твой: Всё в жертву ты принёс                                 земле тебе чужой. </vt:lpstr>
      <vt:lpstr>Фамильный мавзолей  Барклая-де-Толли</vt:lpstr>
      <vt:lpstr>Герой,слава русского войска</vt:lpstr>
      <vt:lpstr>Николай Николаевич Раевский</vt:lpstr>
      <vt:lpstr> Атака на батарею Раевского </vt:lpstr>
      <vt:lpstr>Слайд 21</vt:lpstr>
      <vt:lpstr>Он был в Смоленске щит,  в Париже меч России</vt:lpstr>
      <vt:lpstr> Дмитрий  Сергеевич Дохтуров   «Один из отличнейших генералов, особенно       заслуживший любовь и           уважение всей  армии»                                       М.И. Кутузов     </vt:lpstr>
      <vt:lpstr>                 </vt:lpstr>
      <vt:lpstr>Слайд 25</vt:lpstr>
      <vt:lpstr>Слайд 26</vt:lpstr>
      <vt:lpstr>Алексей Петрович Ермолов</vt:lpstr>
      <vt:lpstr>Слайд 28</vt:lpstr>
      <vt:lpstr>Слайд 29</vt:lpstr>
      <vt:lpstr>Пётр Петрович Коновницын</vt:lpstr>
      <vt:lpstr>Слайд 31</vt:lpstr>
      <vt:lpstr>Генерал П.П. Коновницын, принявший командование после смертельного ранения Багратиона</vt:lpstr>
      <vt:lpstr>Михаил Андреевич Милорадович</vt:lpstr>
      <vt:lpstr> </vt:lpstr>
      <vt:lpstr>Александр Иванович Кутайсов</vt:lpstr>
      <vt:lpstr>Гибель генерала А.И. Кутайсова</vt:lpstr>
      <vt:lpstr>Генерал Кутайсов погиб на Курганной высоте.</vt:lpstr>
      <vt:lpstr>Слайд 38</vt:lpstr>
      <vt:lpstr>Матвей Иванович Платов</vt:lpstr>
      <vt:lpstr>Слайд 40</vt:lpstr>
      <vt:lpstr>Слайд 41</vt:lpstr>
      <vt:lpstr>Денис Васильевич Давыдов</vt:lpstr>
      <vt:lpstr>Я был рождён для рокового 1812</vt:lpstr>
      <vt:lpstr>Слайд 44</vt:lpstr>
      <vt:lpstr>Надежда Андреевна Дурова</vt:lpstr>
      <vt:lpstr>Слайд 46</vt:lpstr>
      <vt:lpstr>Слайд 47</vt:lpstr>
      <vt:lpstr>Слайд 48</vt:lpstr>
      <vt:lpstr>Слайд 49</vt:lpstr>
      <vt:lpstr>Слайд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Герои Отечественной войны</dc:title>
  <dc:creator>Егор</dc:creator>
  <cp:lastModifiedBy>Егор</cp:lastModifiedBy>
  <cp:revision>18</cp:revision>
  <dcterms:created xsi:type="dcterms:W3CDTF">2012-08-03T12:43:53Z</dcterms:created>
  <dcterms:modified xsi:type="dcterms:W3CDTF">2012-12-03T00:48:00Z</dcterms:modified>
</cp:coreProperties>
</file>