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DE243B-B4C4-49C0-A380-ED74789DFBEB}" type="datetimeFigureOut">
              <a:rPr lang="ru-RU" smtClean="0"/>
              <a:pPr/>
              <a:t>30.06.2011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F5570-00AF-4EF1-9867-7496906C51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F5570-00AF-4EF1-9867-7496906C518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B22D4-454C-43B4-8239-325ACB39808B}" type="datetimeFigureOut">
              <a:rPr lang="ru-RU" smtClean="0"/>
              <a:pPr/>
              <a:t>30.06.2011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05CD-47F4-486E-BA73-A87AEA6330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B22D4-454C-43B4-8239-325ACB39808B}" type="datetimeFigureOut">
              <a:rPr lang="ru-RU" smtClean="0"/>
              <a:pPr/>
              <a:t>30.06.2011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05CD-47F4-486E-BA73-A87AEA6330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B22D4-454C-43B4-8239-325ACB39808B}" type="datetimeFigureOut">
              <a:rPr lang="ru-RU" smtClean="0"/>
              <a:pPr/>
              <a:t>30.06.2011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05CD-47F4-486E-BA73-A87AEA6330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B22D4-454C-43B4-8239-325ACB39808B}" type="datetimeFigureOut">
              <a:rPr lang="ru-RU" smtClean="0"/>
              <a:pPr/>
              <a:t>30.06.2011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05CD-47F4-486E-BA73-A87AEA6330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B22D4-454C-43B4-8239-325ACB39808B}" type="datetimeFigureOut">
              <a:rPr lang="ru-RU" smtClean="0"/>
              <a:pPr/>
              <a:t>30.06.2011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05CD-47F4-486E-BA73-A87AEA6330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B22D4-454C-43B4-8239-325ACB39808B}" type="datetimeFigureOut">
              <a:rPr lang="ru-RU" smtClean="0"/>
              <a:pPr/>
              <a:t>30.06.2011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05CD-47F4-486E-BA73-A87AEA6330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B22D4-454C-43B4-8239-325ACB39808B}" type="datetimeFigureOut">
              <a:rPr lang="ru-RU" smtClean="0"/>
              <a:pPr/>
              <a:t>30.06.2011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05CD-47F4-486E-BA73-A87AEA6330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B22D4-454C-43B4-8239-325ACB39808B}" type="datetimeFigureOut">
              <a:rPr lang="ru-RU" smtClean="0"/>
              <a:pPr/>
              <a:t>30.06.2011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05CD-47F4-486E-BA73-A87AEA6330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B22D4-454C-43B4-8239-325ACB39808B}" type="datetimeFigureOut">
              <a:rPr lang="ru-RU" smtClean="0"/>
              <a:pPr/>
              <a:t>30.06.2011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05CD-47F4-486E-BA73-A87AEA6330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B22D4-454C-43B4-8239-325ACB39808B}" type="datetimeFigureOut">
              <a:rPr lang="ru-RU" smtClean="0"/>
              <a:pPr/>
              <a:t>30.06.2011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05CD-47F4-486E-BA73-A87AEA6330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B22D4-454C-43B4-8239-325ACB39808B}" type="datetimeFigureOut">
              <a:rPr lang="ru-RU" smtClean="0"/>
              <a:pPr/>
              <a:t>30.06.2011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05CD-47F4-486E-BA73-A87AEA6330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B22D4-454C-43B4-8239-325ACB39808B}" type="datetimeFigureOut">
              <a:rPr lang="ru-RU" smtClean="0"/>
              <a:pPr/>
              <a:t>30.06.2011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505CD-47F4-486E-BA73-A87AEA6330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Картинки\Природа и города\vetton_ru_8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357166"/>
            <a:ext cx="7772400" cy="1470025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Озеро Байкал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7" name="Picture 3" descr="D:\Картинки\Анимации\Цветы и сердечки\cveti_08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785794"/>
            <a:ext cx="1577185" cy="833077"/>
          </a:xfrm>
          <a:prstGeom prst="rect">
            <a:avLst/>
          </a:prstGeom>
          <a:noFill/>
        </p:spPr>
      </p:pic>
      <p:pic>
        <p:nvPicPr>
          <p:cNvPr id="6" name="Picture 3" descr="D:\Картинки\Анимации\Цветы и сердечки\cveti_08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928670"/>
            <a:ext cx="1577185" cy="83307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27"/>
            <a:ext cx="9143999" cy="521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6143636" cy="2928934"/>
          </a:xfrm>
        </p:spPr>
        <p:txBody>
          <a:bodyPr>
            <a:normAutofit fontScale="77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Пищевую пирамиду озёрной экосистемы венчает типично морское млекопитающее - тюлень, или байкальская нерпа. Байкальская нерпа - единственный представитель млекопитающих в озере. В течение почти всего года обитает в воде, а осенью образует массовые залежки на каменистых берегах озера. </a:t>
            </a:r>
          </a:p>
          <a:p>
            <a:pPr>
              <a:buNone/>
            </a:pP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Картинки\Анимации\Животные\bestgif.narod.ru_57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7858148" cy="709149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715404" cy="2428868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Жизнь многих характерных для Байкала животных неразрывно связана не только с самим озером, но и с его побережьем. Чайки, крохали, гоголи, турпаны,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огари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орланы-белохвосты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скопы и многие другие виды птиц гнездятся на берегах озера и на его островах. 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5000628" cy="2786058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Другой неотъемлемый компонент великого озера и замечательное байкальское явление - массовый выход на берега бурых медведей, целиком обусловленный особенностями природы озера. В горной тайге Прибайкалья водится кабарга - самый маленький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олень.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588" y="0"/>
            <a:ext cx="2438412" cy="1828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175436"/>
            <a:ext cx="2986103" cy="2682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D:\Картинки\Природа и города\T26XNhXl8cXXXXXXXX_!!53569513.jpg_620x10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5214942" cy="2786058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Разнообразие органического мира Байкала потрясает воображение, но не менее феноменально и его своеобразие. Множество обитающих в озере животных и растений не встречаются больше ни в одном водоеме земного шара. В Байкале 848 видов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эндемичных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животных (около 60%) и 133 вида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эндемичных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растений (15%). </a:t>
            </a:r>
          </a:p>
          <a:p>
            <a:endParaRPr lang="ru-RU" dirty="0"/>
          </a:p>
        </p:txBody>
      </p:sp>
      <p:pic>
        <p:nvPicPr>
          <p:cNvPr id="5" name="Picture 2" descr="D:\Картинки\Природа и города\wapos_ru_32546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938625"/>
            <a:ext cx="3357554" cy="3919376"/>
          </a:xfrm>
          <a:prstGeom prst="rect">
            <a:avLst/>
          </a:prstGeom>
          <a:noFill/>
        </p:spPr>
      </p:pic>
      <p:pic>
        <p:nvPicPr>
          <p:cNvPr id="11268" name="Picture 4" descr="D:\Картинки\Анимации\Животные\bestgif.narod.ru_58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82352" y="4090966"/>
            <a:ext cx="5061648" cy="276703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Картинки\Природа и города\[WallpapersMania.nnm.ru]_vol53-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6186502" cy="3114684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Сегодня все, что связано с Байкалом, вызывает неподдельный интерес не только в нашей стране, но и за рубежом. За последнее десятилетие Байкал стал магнитом для многих туристов. Относительно хорошо сохранившаяся природа Байкала, стремительно развивающаяся инфраструктура - гостиницы, дороги, близость к транспортным развязкам дают основания полагать, что и в дальнейшем туристический поток на берега Байкала будет только возрастать. 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D:\Картинки\Природа и города\ocean_and_coasts_californiabeach_filter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БАЙКАЛ-ВОСЬМОЕ ЧУДО СВЕТА</a:t>
            </a:r>
            <a:endParaRPr lang="ru-RU" dirty="0"/>
          </a:p>
        </p:txBody>
      </p:sp>
      <p:pic>
        <p:nvPicPr>
          <p:cNvPr id="13317" name="Picture 5" descr="D:\Картинки\Анимации\Цветы и сердечки\cveti_10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3103" y="500042"/>
            <a:ext cx="730897" cy="701661"/>
          </a:xfrm>
          <a:prstGeom prst="rect">
            <a:avLst/>
          </a:prstGeom>
          <a:noFill/>
        </p:spPr>
      </p:pic>
      <p:pic>
        <p:nvPicPr>
          <p:cNvPr id="8" name="Picture 5" descr="D:\Картинки\Анимации\Цветы и сердечки\cveti_10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8604"/>
            <a:ext cx="730897" cy="70166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97238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Почти в центре огромного материка Евразии в виде узкого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голубого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полумесяца находится озеро Байкал. В Байкальской горной области, окруженной со всех сторон высокими хребтами, он протянулся на 636 километров, шириною до 80 км, общей площадью – с Бельгию, с ее почти 10-миллионным населением, множеством городов и промышленных центров, шоссейных и железных дорог и т. п. </a:t>
            </a:r>
            <a:b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3429024" cy="4643446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Байкал впадает 336 постоянных рек и ручьев, при этом половину объема воды, поступающей в озеро, приносит Селенга. Из Байкала вытекает единственная река - Ангара. </a:t>
            </a:r>
            <a:b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4143404" cy="4000504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Площадь водного зеркала озера Байкал– 31 470 квадратных километров. Максимальная глубина озера 1637 м, средняя - 730 м.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Картинки\Природа и города\WaterWorld (23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40114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Байкальская вода уникальна и удивительна, как сам Байкал. Она необыкновенно прозрачна, чиста и насыщена кислородом. В не столь уж и древние времена она считалась целебной, с ее помощью лечили болезни. 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Картинки\Природа и города\паодж_filter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5429256" cy="3214685"/>
          </a:xfrm>
        </p:spPr>
        <p:txBody>
          <a:bodyPr>
            <a:normAutofit fontScale="85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Весной прозрачность байкальской воды составляет 40 м. Такая высокая прозрачность объясняется тем, что байкальская вода, благодаря деятельности живых организмов, в ней обитающих, очень слабо минерализована и близка к дистиллированной. </a:t>
            </a: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Картинки\Природа и города\mountains_0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5500694" cy="3500438"/>
          </a:xfrm>
        </p:spPr>
        <p:txBody>
          <a:bodyPr>
            <a:normAutofit fontScale="70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Объем воды в Байкале около 23 тысяч кубических километров, что составляет 20% мировых и 90% российских запасов пресной воды. В Байкале воды больше, чем во всех пяти Великих американских озерах вместе взятых (22 725 км3). Ежегодно экосистема Байкала воспроизводит около 60 кубических километров прозрачной, насыщенной кислородом воды. </a:t>
            </a: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5972188" cy="2686056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Исключительность многих физико-географических особенностей озера явилась причиной необычайного разнообразия его растительного и животного мира. И в этом отношении ему нет равного среди пресных водоёмов мира. 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6286512" cy="421481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озере обитает 52 вида рыб нескольких семейств: 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осетровые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(байкальский осётр),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лососевые (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даватчан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таймень, ленок, байкальский омуль –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эндемичная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рыба, сиг), </a:t>
            </a:r>
          </a:p>
          <a:p>
            <a:pPr>
              <a:buFont typeface="Wingdings" pitchFamily="2" charset="2"/>
              <a:buChar char="Ø"/>
            </a:pP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хариусовые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(сибирский хариус), 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щуковые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карповые,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вьюновые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сомовые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тресковые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окуневые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бычки-подкаменщики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голомянки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82</TotalTime>
  <Words>553</Words>
  <Application>Microsoft Office PowerPoint</Application>
  <PresentationFormat>Экран (4:3)</PresentationFormat>
  <Paragraphs>27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Озеро Байкал</vt:lpstr>
      <vt:lpstr>Почти в центре огромного материка Евразии в виде узкого голубого полумесяца находится озеро Байкал. В Байкальской горной области, окруженной со всех сторон высокими хребтами, он протянулся на 636 километров, шириною до 80 км, общей площадью – с Бельгию, с ее почти 10-миллионным населением, множеством городов и промышленных центров, шоссейных и железных дорог и т. п.  </vt:lpstr>
      <vt:lpstr>В Байкал впадает 336 постоянных рек и ручьев, при этом половину объема воды, поступающей в озеро, приносит Селенга. Из Байкала вытекает единственная река - Ангара.  </vt:lpstr>
      <vt:lpstr>Площадь водного зеркала озера Байкал– 31 470 квадратных километров. Максимальная глубина озера 1637 м, средняя - 730 м.  </vt:lpstr>
      <vt:lpstr>Байкальская вода уникальна и удивительна, как сам Байкал. Она необыкновенно прозрачна, чиста и насыщена кислородом. В не столь уж и древние времена она считалась целебной, с ее помощью лечили болезни. 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БАЙКАЛ-ВОСЬМОЕ ЧУДО СВЕТА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Озеро Байкал</dc:title>
  <dc:creator>Admin</dc:creator>
  <cp:lastModifiedBy>ШКОЛА</cp:lastModifiedBy>
  <cp:revision>10</cp:revision>
  <dcterms:created xsi:type="dcterms:W3CDTF">2011-04-13T15:34:57Z</dcterms:created>
  <dcterms:modified xsi:type="dcterms:W3CDTF">2011-06-30T05:40:27Z</dcterms:modified>
</cp:coreProperties>
</file>