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76" r:id="rId10"/>
    <p:sldId id="277" r:id="rId11"/>
    <p:sldId id="278" r:id="rId12"/>
    <p:sldId id="274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96C65-1D8F-450C-BB4A-DDCEB2746E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0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61B01-5946-4D69-BEF5-DA79685058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4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1FB6C-4065-47D2-95AF-95DD4C3DB9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D3623-A359-438C-9B10-A2BD7C4C13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3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B883-8E5F-40C1-AD8F-90B0EED183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EBEA2-3D05-4EAA-AA36-24B4EEC87C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2E34-851A-4ADB-B228-0AF52F42A0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9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7BAB-37B4-4BCB-8F9C-D74282BE41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3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D7D1-ACB1-4064-AEAA-2CD6ED3EB0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D154-FDB6-4057-BC44-E3407A3302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EB38-A2EA-4D0D-83B0-5E5DC4F5C0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4EBA39-11F7-492D-B554-EB211CA1BE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8229600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Действительные причастия </a:t>
            </a:r>
          </a:p>
          <a:p>
            <a:pPr algn="ctr">
              <a:buFontTx/>
              <a:buNone/>
            </a:pPr>
            <a:r>
              <a:rPr lang="ru-RU" sz="4000"/>
              <a:t>прошедшего времени</a:t>
            </a:r>
          </a:p>
          <a:p>
            <a:endParaRPr lang="ru-RU"/>
          </a:p>
        </p:txBody>
      </p:sp>
      <p:pic>
        <p:nvPicPr>
          <p:cNvPr id="35845" name="Picture 5" descr="img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18126" r="1149" b="69008"/>
          <a:stretch>
            <a:fillRect/>
          </a:stretch>
        </p:blipFill>
        <p:spPr bwMode="auto">
          <a:xfrm>
            <a:off x="1187450" y="2324100"/>
            <a:ext cx="7129463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57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6" r="1149" b="69008"/>
          <a:stretch>
            <a:fillRect/>
          </a:stretch>
        </p:blipFill>
        <p:spPr>
          <a:xfrm>
            <a:off x="0" y="836613"/>
            <a:ext cx="9036050" cy="561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0" y="3138488"/>
            <a:ext cx="457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Действительные причастия </a:t>
            </a:r>
          </a:p>
          <a:p>
            <a:r>
              <a:rPr lang="ru-RU"/>
              <a:t>прошедшего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57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2" r="1149" b="51463"/>
          <a:stretch>
            <a:fillRect/>
          </a:stretch>
        </p:blipFill>
        <p:spPr>
          <a:xfrm>
            <a:off x="0" y="2492375"/>
            <a:ext cx="9036050" cy="3313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Действительные причастия </a:t>
            </a:r>
          </a:p>
          <a:p>
            <a:pPr algn="ctr">
              <a:buFontTx/>
              <a:buNone/>
            </a:pPr>
            <a:r>
              <a:rPr lang="ru-RU" sz="4000"/>
              <a:t>прошедшего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5" name="Picture 3" descr="img57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850" y="700088"/>
            <a:ext cx="9213850" cy="1231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6034087"/>
          </a:xfrm>
        </p:spPr>
        <p:txBody>
          <a:bodyPr/>
          <a:lstStyle/>
          <a:p>
            <a:r>
              <a:rPr lang="ru-RU" sz="3200"/>
              <a:t>2А группа</a:t>
            </a:r>
            <a:br>
              <a:rPr lang="ru-RU" sz="3200"/>
            </a:br>
            <a:r>
              <a:rPr lang="ru-RU" sz="3200"/>
              <a:t>1)с медвежатами, наслаждавшимися в лесной чаще утренней прохладой;</a:t>
            </a:r>
            <a:br>
              <a:rPr lang="ru-RU" sz="3200"/>
            </a:br>
            <a:r>
              <a:rPr lang="ru-RU" sz="3200"/>
              <a:t>2)туман, застилавший лесные дали прозрачной дымкой;</a:t>
            </a:r>
            <a:br>
              <a:rPr lang="ru-RU" sz="3200"/>
            </a:br>
            <a:r>
              <a:rPr lang="ru-RU" sz="3200"/>
              <a:t>3)сосны, еще не сбросившие с себя сон;</a:t>
            </a:r>
            <a:br>
              <a:rPr lang="ru-RU" sz="3200"/>
            </a:br>
            <a:r>
              <a:rPr lang="ru-RU" sz="3200"/>
              <a:t>4)солнце, выглянувшее из-за горизонта:</a:t>
            </a:r>
            <a:br>
              <a:rPr lang="ru-RU" sz="3200"/>
            </a:br>
            <a:r>
              <a:rPr lang="ru-RU" sz="3200"/>
              <a:t>5)облака, проплывавшие высоко-высоко над деревьями;</a:t>
            </a:r>
            <a:br>
              <a:rPr lang="ru-RU" sz="3200"/>
            </a:br>
            <a:r>
              <a:rPr lang="ru-RU" sz="3200"/>
              <a:t>6)воздух, пахнувший смолой;</a:t>
            </a:r>
            <a:br>
              <a:rPr lang="ru-RU" sz="3200"/>
            </a:br>
            <a:r>
              <a:rPr lang="ru-RU" sz="3200"/>
              <a:t>7)у сосны, сломанной бурей;</a:t>
            </a:r>
            <a:br>
              <a:rPr lang="ru-RU" sz="3200"/>
            </a:br>
            <a:r>
              <a:rPr lang="ru-RU" sz="3200"/>
              <a:t>8)третий, залезший на верхушку сосны;</a:t>
            </a:r>
          </a:p>
        </p:txBody>
      </p:sp>
      <p:pic>
        <p:nvPicPr>
          <p:cNvPr id="16392" name="Picture 8" descr="35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603250"/>
            <a:ext cx="8496300" cy="4032250"/>
          </a:xfrm>
        </p:spPr>
        <p:txBody>
          <a:bodyPr/>
          <a:lstStyle/>
          <a:p>
            <a:r>
              <a:rPr lang="ru-RU"/>
              <a:t>2 б группа</a:t>
            </a:r>
            <a:br>
              <a:rPr lang="ru-RU"/>
            </a:br>
            <a:r>
              <a:rPr lang="ru-RU"/>
              <a:t>Задрожавшие, побледневший,поднявшихся,</a:t>
            </a:r>
            <a:br>
              <a:rPr lang="ru-RU"/>
            </a:br>
            <a:r>
              <a:rPr lang="ru-RU"/>
              <a:t>выплывший.</a:t>
            </a:r>
          </a:p>
        </p:txBody>
      </p:sp>
      <p:pic>
        <p:nvPicPr>
          <p:cNvPr id="18436" name="Picture 4" descr="D88T7RCAXLFFMOCAERXFZICAG0R6TSCATKW5ZOCAVLLNRBCAYKDVBZCALLB6YACABBTGPVCAUWX80WCA4L08L0CA2UVF8HCA37LKCHCAMXJKF5CARBITJHCA9Q2GDNCAPV1P9XCA5D8S06CANM0UZICAGTVSU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5327650" cy="34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162425"/>
          </a:xfrm>
        </p:spPr>
        <p:txBody>
          <a:bodyPr/>
          <a:lstStyle/>
          <a:p>
            <a:r>
              <a:rPr lang="ru-RU"/>
              <a:t>Исследовать п.17, выучить ОС.</a:t>
            </a:r>
            <a:br>
              <a:rPr lang="ru-RU"/>
            </a:br>
            <a:r>
              <a:rPr lang="ru-RU"/>
              <a:t>1)Упр.98</a:t>
            </a:r>
            <a:br>
              <a:rPr lang="ru-RU"/>
            </a:br>
            <a:r>
              <a:rPr lang="ru-RU"/>
              <a:t>2)написать сочинение «Сон осеннего листа».</a:t>
            </a:r>
          </a:p>
        </p:txBody>
      </p:sp>
      <p:pic>
        <p:nvPicPr>
          <p:cNvPr id="19462" name="Picture 6" descr="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862513"/>
            <a:ext cx="13716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6034087"/>
          </a:xfrm>
        </p:spPr>
        <p:txBody>
          <a:bodyPr/>
          <a:lstStyle/>
          <a:p>
            <a:r>
              <a:rPr lang="ru-RU" sz="4000"/>
              <a:t>	</a:t>
            </a:r>
            <a:r>
              <a:rPr lang="ru-RU" sz="3600"/>
              <a:t>Осень.</a:t>
            </a:r>
            <a:br>
              <a:rPr lang="ru-RU" sz="3600"/>
            </a:br>
            <a:r>
              <a:rPr lang="ru-RU" sz="3600"/>
              <a:t>Правит городом осенний вернисаж,</a:t>
            </a:r>
            <a:br>
              <a:rPr lang="ru-RU" sz="3600"/>
            </a:br>
            <a:r>
              <a:rPr lang="ru-RU" sz="3600"/>
              <a:t>Зазывая листопадной красотой.</a:t>
            </a:r>
            <a:br>
              <a:rPr lang="ru-RU" sz="3600"/>
            </a:br>
            <a:r>
              <a:rPr lang="ru-RU" sz="3600"/>
              <a:t>И желтеющий, краснеющий пейзаж</a:t>
            </a:r>
            <a:br>
              <a:rPr lang="ru-RU" sz="3600"/>
            </a:br>
            <a:r>
              <a:rPr lang="ru-RU" sz="3600"/>
              <a:t>Каждый день меняет яркий образ свой.</a:t>
            </a:r>
            <a:br>
              <a:rPr lang="ru-RU" sz="3600"/>
            </a:br>
            <a:r>
              <a:rPr lang="ru-RU" sz="3600"/>
              <a:t>За ночь лужицы покрылись коркой льда.</a:t>
            </a:r>
            <a:br>
              <a:rPr lang="ru-RU" sz="3600"/>
            </a:br>
            <a:r>
              <a:rPr lang="ru-RU" sz="3600"/>
              <a:t>В парке ветра уносящийся порыв</a:t>
            </a:r>
            <a:br>
              <a:rPr lang="ru-RU" sz="3600"/>
            </a:br>
            <a:r>
              <a:rPr lang="ru-RU" sz="3600"/>
              <a:t>Закружил, и вся упавшая листва</a:t>
            </a:r>
            <a:br>
              <a:rPr lang="ru-RU" sz="3600"/>
            </a:br>
            <a:r>
              <a:rPr lang="ru-RU" sz="3600"/>
              <a:t>Подхватила ранней осени мотив.</a:t>
            </a:r>
            <a:br>
              <a:rPr lang="ru-RU" sz="3600"/>
            </a:br>
            <a:r>
              <a:rPr lang="ru-RU" sz="3600"/>
              <a:t>А. Ковязина.</a:t>
            </a:r>
          </a:p>
        </p:txBody>
      </p:sp>
      <p:pic>
        <p:nvPicPr>
          <p:cNvPr id="3079" name="Picture 7" descr="35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Шестнадцатое октября.</a:t>
            </a:r>
            <a:br>
              <a:rPr lang="ru-RU" sz="4000"/>
            </a:br>
            <a:r>
              <a:rPr lang="ru-RU" sz="4000"/>
              <a:t>Классная работа.</a:t>
            </a:r>
          </a:p>
        </p:txBody>
      </p:sp>
      <p:pic>
        <p:nvPicPr>
          <p:cNvPr id="5126" name="Picture 6" descr="az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4177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8229600" cy="1143000"/>
          </a:xfrm>
        </p:spPr>
        <p:txBody>
          <a:bodyPr/>
          <a:lstStyle/>
          <a:p>
            <a:r>
              <a:rPr lang="ru-RU" sz="8000"/>
              <a:t>Маренго, палевый, перванш.</a:t>
            </a:r>
          </a:p>
        </p:txBody>
      </p:sp>
      <p:pic>
        <p:nvPicPr>
          <p:cNvPr id="6152" name="Picture 8" descr="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2495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1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48672">
            <a:off x="-5556" y="1239044"/>
            <a:ext cx="2232025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75312"/>
          </a:xfrm>
        </p:spPr>
        <p:txBody>
          <a:bodyPr/>
          <a:lstStyle/>
          <a:p>
            <a:r>
              <a:rPr lang="ru-RU" sz="4000"/>
              <a:t>	</a:t>
            </a:r>
            <a:r>
              <a:rPr lang="ru-RU" sz="3600"/>
              <a:t>Осень.</a:t>
            </a:r>
            <a:br>
              <a:rPr lang="ru-RU" sz="3600"/>
            </a:br>
            <a:r>
              <a:rPr lang="ru-RU" sz="3600"/>
              <a:t>Правит городом осенний вернисаж,</a:t>
            </a:r>
            <a:br>
              <a:rPr lang="ru-RU" sz="3600"/>
            </a:br>
            <a:r>
              <a:rPr lang="ru-RU" sz="3600"/>
              <a:t>Зазывая листопадной красотой.</a:t>
            </a:r>
            <a:br>
              <a:rPr lang="ru-RU" sz="3600"/>
            </a:br>
            <a:r>
              <a:rPr lang="ru-RU" sz="3600"/>
              <a:t>И желтеющий ,краснеющий пейзаж</a:t>
            </a:r>
            <a:br>
              <a:rPr lang="ru-RU" sz="3600"/>
            </a:br>
            <a:r>
              <a:rPr lang="ru-RU" sz="3600"/>
              <a:t>Каждый день меняет яркий образ свой.</a:t>
            </a:r>
            <a:br>
              <a:rPr lang="ru-RU" sz="3600"/>
            </a:br>
            <a:r>
              <a:rPr lang="ru-RU" sz="3600"/>
              <a:t>За ночь лужицы покрылись коркой</a:t>
            </a:r>
            <a:r>
              <a:rPr lang="ru-RU" sz="4000"/>
              <a:t> льда.</a:t>
            </a:r>
            <a:br>
              <a:rPr lang="ru-RU" sz="4000"/>
            </a:br>
            <a:r>
              <a:rPr lang="ru-RU" sz="3600"/>
              <a:t>В парке ветра уносящийся порыв</a:t>
            </a:r>
            <a:br>
              <a:rPr lang="ru-RU" sz="3600"/>
            </a:br>
            <a:r>
              <a:rPr lang="ru-RU" sz="3600"/>
              <a:t>Закружил, и вся упавшая листва</a:t>
            </a:r>
            <a:br>
              <a:rPr lang="ru-RU" sz="3600"/>
            </a:br>
            <a:r>
              <a:rPr lang="ru-RU" sz="3600"/>
              <a:t>Подхватили ранней осени мотив.</a:t>
            </a:r>
          </a:p>
        </p:txBody>
      </p:sp>
      <p:pic>
        <p:nvPicPr>
          <p:cNvPr id="8202" name="Picture 10" descr="35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5675312"/>
          </a:xfrm>
        </p:spPr>
        <p:txBody>
          <a:bodyPr/>
          <a:lstStyle/>
          <a:p>
            <a:r>
              <a:rPr lang="ru-RU" sz="3600"/>
              <a:t>	Осень.</a:t>
            </a:r>
            <a:br>
              <a:rPr lang="ru-RU" sz="3600"/>
            </a:br>
            <a:r>
              <a:rPr lang="ru-RU" sz="3600"/>
              <a:t>Правит городом осенний вернисаж,</a:t>
            </a:r>
            <a:br>
              <a:rPr lang="ru-RU" sz="3600"/>
            </a:br>
            <a:r>
              <a:rPr lang="ru-RU" sz="3600"/>
              <a:t>Зазывая листопадной красотой.</a:t>
            </a:r>
            <a:br>
              <a:rPr lang="ru-RU" sz="3600"/>
            </a:br>
            <a:r>
              <a:rPr lang="ru-RU" sz="3600"/>
              <a:t>И </a:t>
            </a:r>
            <a:r>
              <a:rPr lang="ru-RU" sz="3600" b="1" u="sng"/>
              <a:t>желтеющий</a:t>
            </a:r>
            <a:r>
              <a:rPr lang="ru-RU" sz="3600"/>
              <a:t>, </a:t>
            </a:r>
            <a:r>
              <a:rPr lang="ru-RU" sz="3600" b="1" u="sng"/>
              <a:t>краснеющий</a:t>
            </a:r>
            <a:r>
              <a:rPr lang="ru-RU" sz="3600" u="sng"/>
              <a:t> </a:t>
            </a:r>
            <a:r>
              <a:rPr lang="ru-RU" sz="3600"/>
              <a:t>пейзаж</a:t>
            </a:r>
            <a:br>
              <a:rPr lang="ru-RU" sz="3600"/>
            </a:br>
            <a:r>
              <a:rPr lang="ru-RU" sz="3600"/>
              <a:t>Каждый день меняет яркий образ свой.</a:t>
            </a:r>
            <a:br>
              <a:rPr lang="ru-RU" sz="3600"/>
            </a:br>
            <a:r>
              <a:rPr lang="ru-RU" sz="3600"/>
              <a:t>За ночь лужицы покрылись коркой льда.</a:t>
            </a:r>
            <a:br>
              <a:rPr lang="ru-RU" sz="3600"/>
            </a:br>
            <a:r>
              <a:rPr lang="ru-RU" sz="3600"/>
              <a:t>В парке ветра </a:t>
            </a:r>
            <a:r>
              <a:rPr lang="ru-RU" sz="3600" b="1" u="sng"/>
              <a:t>уносящийся</a:t>
            </a:r>
            <a:r>
              <a:rPr lang="ru-RU" sz="3600"/>
              <a:t> порыв</a:t>
            </a:r>
            <a:br>
              <a:rPr lang="ru-RU" sz="3600"/>
            </a:br>
            <a:r>
              <a:rPr lang="ru-RU" sz="3600"/>
              <a:t>Закружил, и вся </a:t>
            </a:r>
            <a:r>
              <a:rPr lang="ru-RU" sz="3600" b="1"/>
              <a:t>упавшая</a:t>
            </a:r>
            <a:r>
              <a:rPr lang="ru-RU" sz="3600"/>
              <a:t> листва</a:t>
            </a:r>
            <a:br>
              <a:rPr lang="ru-RU" sz="3600"/>
            </a:br>
            <a:r>
              <a:rPr lang="ru-RU" sz="3600"/>
              <a:t>Подхватили ранней осени мотив.</a:t>
            </a:r>
          </a:p>
        </p:txBody>
      </p:sp>
      <p:pic>
        <p:nvPicPr>
          <p:cNvPr id="10246" name="Picture 6" descr="35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3009900"/>
          </a:xfrm>
        </p:spPr>
        <p:txBody>
          <a:bodyPr/>
          <a:lstStyle/>
          <a:p>
            <a:r>
              <a:rPr lang="ru-RU" sz="5400"/>
              <a:t>Действительные причастия прошедшего времени.</a:t>
            </a:r>
          </a:p>
        </p:txBody>
      </p:sp>
      <p:pic>
        <p:nvPicPr>
          <p:cNvPr id="11268" name="Picture 4" descr="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15525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628775"/>
            <a:ext cx="8229600" cy="1143000"/>
          </a:xfrm>
        </p:spPr>
        <p:txBody>
          <a:bodyPr/>
          <a:lstStyle/>
          <a:p>
            <a:r>
              <a:rPr lang="ru-RU" sz="4000"/>
              <a:t>1 группа-описание природы (Альбом стр.21)</a:t>
            </a:r>
            <a:br>
              <a:rPr lang="ru-RU" sz="4000"/>
            </a:br>
            <a:r>
              <a:rPr lang="ru-RU" sz="4000"/>
              <a:t>2 группа-работа по карточкам</a:t>
            </a:r>
            <a:br>
              <a:rPr lang="ru-RU" sz="4000"/>
            </a:br>
            <a:r>
              <a:rPr lang="ru-RU" sz="4000"/>
              <a:t>3 группа-упр.96</a:t>
            </a:r>
          </a:p>
        </p:txBody>
      </p:sp>
      <p:pic>
        <p:nvPicPr>
          <p:cNvPr id="12297" name="Picture 9" descr="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65625"/>
            <a:ext cx="5905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574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0" r="64954" b="69008"/>
          <a:stretch>
            <a:fillRect/>
          </a:stretch>
        </p:blipFill>
        <p:spPr>
          <a:xfrm>
            <a:off x="755650" y="1844675"/>
            <a:ext cx="7561263" cy="407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Действительные причастия </a:t>
            </a:r>
          </a:p>
          <a:p>
            <a:pPr algn="ctr">
              <a:buFontTx/>
              <a:buNone/>
            </a:pPr>
            <a:r>
              <a:rPr lang="ru-RU" sz="4000"/>
              <a:t>прошедшего времени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48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Arial</vt:lpstr>
      <vt:lpstr>Оформление по умолчанию</vt:lpstr>
      <vt:lpstr>Презентация PowerPoint</vt:lpstr>
      <vt:lpstr> Осень. Правит городом осенний вернисаж, Зазывая листопадной красотой. И желтеющий, краснеющий пейзаж Каждый день меняет яркий образ свой. За ночь лужицы покрылись коркой льда. В парке ветра уносящийся порыв Закружил, и вся упавшая листва Подхватила ранней осени мотив. А. Ковязина.</vt:lpstr>
      <vt:lpstr>Шестнадцатое октября. Классная работа.</vt:lpstr>
      <vt:lpstr>Маренго, палевый, перванш.</vt:lpstr>
      <vt:lpstr> Осень. Правит городом осенний вернисаж, Зазывая листопадной красотой. И желтеющий ,краснеющий пейзаж Каждый день меняет яркий образ свой. За ночь лужицы покрылись коркой льда. В парке ветра уносящийся порыв Закружил, и вся упавшая листва Подхватили ранней осени мотив.</vt:lpstr>
      <vt:lpstr> Осень. Правит городом осенний вернисаж, Зазывая листопадной красотой. И желтеющий, краснеющий пейзаж Каждый день меняет яркий образ свой. За ночь лужицы покрылись коркой льда. В парке ветра уносящийся порыв Закружил, и вся упавшая листва Подхватили ранней осени мотив.</vt:lpstr>
      <vt:lpstr>Действительные причастия прошедшего времени.</vt:lpstr>
      <vt:lpstr>1 группа-описание природы (Альбом стр.21) 2 группа-работа по карточкам 3 группа-упр.96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2А группа 1)с медвежатами, наслаждавшимися в лесной чаще утренней прохладой; 2)туман, застилавший лесные дали прозрачной дымкой; 3)сосны, еще не сбросившие с себя сон; 4)солнце, выглянувшее из-за горизонта: 5)облака, проплывавшие высоко-высоко над деревьями; 6)воздух, пахнувший смолой; 7)у сосны, сломанной бурей; 8)третий, залезший на верхушку сосны;</vt:lpstr>
      <vt:lpstr>2 б группа Задрожавшие, побледневший,поднявшихся, выплывший.</vt:lpstr>
      <vt:lpstr>Исследовать п.17, выучить ОС. 1)Упр.98 2)написать сочинение «Сон осеннего листа».</vt:lpstr>
    </vt:vector>
  </TitlesOfParts>
  <Company>OLDI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00132977</dc:creator>
  <cp:lastModifiedBy>Сергей Е. Кораблев</cp:lastModifiedBy>
  <cp:revision>7</cp:revision>
  <dcterms:created xsi:type="dcterms:W3CDTF">2009-10-15T03:07:07Z</dcterms:created>
  <dcterms:modified xsi:type="dcterms:W3CDTF">2012-10-31T07:20:46Z</dcterms:modified>
</cp:coreProperties>
</file>