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6" r:id="rId4"/>
    <p:sldId id="261" r:id="rId5"/>
    <p:sldId id="257" r:id="rId6"/>
    <p:sldId id="258" r:id="rId7"/>
    <p:sldId id="259" r:id="rId8"/>
    <p:sldId id="262" r:id="rId9"/>
    <p:sldId id="269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0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7777C-D37D-416D-AA99-55BC6C2CB311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D013C-0C4E-42F7-AB94-5B1BDF061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5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22512-E1D9-409C-B556-1C26497C7AA1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3351C-B522-4E3C-8357-578A16D1B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0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F268A-9394-4334-962B-A9E5DDD4213C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55371-42D3-412E-9CA9-BEB3F020C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2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A56C-F494-42F6-8E0D-54498BDFCE51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09F2-E883-453B-91C7-79CE5D904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72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DEB0-1C03-4365-9E7A-88464B5E9D2F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343F0-6782-4C4F-8E82-9C9629A49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2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D010A-9D43-49F4-BC39-6A30E6BA224E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8C243-E579-4397-BB5D-2A86165B9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76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3B02C-D9E3-4844-BBCB-D1B04EE3576B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5210C-BD4C-46D4-A786-B79C8B86F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33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65AD7-F7EA-40E5-BC71-6AF3821A186C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C0C36-E72B-4875-909E-B81D4F720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47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9580F-F34C-4FB2-BBC5-4D56489CC45A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8531D-F3A5-4C32-9F70-419C0530C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61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16A24-64BA-4BFF-8FB0-D029A72BC78C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73F9F-70A2-44B2-9A5C-1D69F38BB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87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2CFAE-C885-4530-818D-E3B89C0356BD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05227-C773-46BF-A737-205CD0002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3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C5244-D325-4AE5-A790-75111251910B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C62F2-FDB4-4B9D-BAF9-A6CC3B1BD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11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753AC-F800-4174-BE8E-3C741DA592E9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DC557-A59A-46B4-921C-4D22E32DE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12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76278-5B14-458D-A47A-0FC7BEAB65FD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08E14-4468-440E-AA90-71D836AD8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0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32D3A-5A66-4A7E-8FDC-5AD0995AB1FF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DC87A-4B5F-4F83-B53F-310EA192D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53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7001-FE8E-444F-B544-7F02741D6939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A6906-65D3-4939-B5B7-10705BB93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11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6935B-828F-4266-8F13-396333F0F2BE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7D118-7995-4A8C-AE33-5D2C9E97E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57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1CDD8-809E-4EF8-9110-F4FDFF98456F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F1500-104D-4AF8-83A5-07114749E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19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8A11A-0EDC-44E7-B6AA-9A1DFEAA966B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31401-0EE0-4C4F-8C4E-FE5BE9140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79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07643-24B8-46AC-95F3-82AB8B94C8C3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B06F8-42E4-410A-A21F-59A735F9C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93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B8ED7-1255-4C1D-B548-B34AD8050271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D2F43-DA07-4D0F-867A-90E4714C7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09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10C8-3267-413C-B6FC-AAD2863EC955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079E3-ABFB-4013-B151-75ADA348C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05791-7FBD-4C04-B592-46A593E18A4F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58EAF-98A8-45EE-BBC4-BD61D2762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416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B3051-9F28-4950-BD51-6BF0AAF2C276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071EC-6F92-4B56-AB3E-24E64DCF0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88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AE24B-FC1C-4EE5-97F0-9F866ACA5267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60BC8-B460-425B-B037-3F16CD93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76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BD3D0-A50B-488C-B522-BBD955FBA66B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F9806-1944-437A-8B69-0AFC218E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89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DC3DE-C3AC-4C8F-A733-321A1C132937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CB40D-D146-4718-BD34-47454CB60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4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3FE6E-6EB0-4084-9553-F0F5F0FFDF9D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EE9EA-B82C-4443-9856-4B2DBDD53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8E9E-414E-4A6B-AE9D-3AB4C28C825C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C6F92-E364-4319-8C1E-F8F73C496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3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877D6-17F5-4BB7-8109-AC818A9911D8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BD40B-D3E6-45C8-8898-679896AA9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4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7581E-CC2F-40D4-BBF4-18C8B80611C1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C4CFD-C6DB-4AEB-9F8F-4E0D95A65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4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805C3-930F-4EAF-ACAD-CD368C27D011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75667-A045-4FDF-8792-1FC7519CB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4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B536D-A624-4321-A634-D2B72EAF371A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ABC81-EACC-4968-90F6-8379468F5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1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965006-F8F0-434C-9055-94BD93271060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FFCB95-A353-4ED8-BFE1-14E167460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BB0AE-9BAA-433C-B683-959166182939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EBF985-363F-497D-BE33-E7EC65235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09" r:id="rId4"/>
    <p:sldLayoutId id="2147484418" r:id="rId5"/>
    <p:sldLayoutId id="2147484410" r:id="rId6"/>
    <p:sldLayoutId id="2147484419" r:id="rId7"/>
    <p:sldLayoutId id="2147484420" r:id="rId8"/>
    <p:sldLayoutId id="2147484421" r:id="rId9"/>
    <p:sldLayoutId id="2147484411" r:id="rId10"/>
    <p:sldLayoutId id="21474844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7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BCAAEC-D0A9-489D-B00B-6E2AF93AE2DD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144CCC-C11F-4D3B-9A50-1796C75AD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  <p:sldLayoutId id="2147484412" r:id="rId4"/>
    <p:sldLayoutId id="2147484426" r:id="rId5"/>
    <p:sldLayoutId id="2147484413" r:id="rId6"/>
    <p:sldLayoutId id="2147484427" r:id="rId7"/>
    <p:sldLayoutId id="2147484428" r:id="rId8"/>
    <p:sldLayoutId id="2147484429" r:id="rId9"/>
    <p:sldLayoutId id="2147484414" r:id="rId10"/>
    <p:sldLayoutId id="21474844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C:\Users\User\Desktop\SC-5845\&#1055;&#1088;&#1080;&#1083;&#1086;&#1078;&#1077;&#1085;&#1080;&#1077;%202.mp3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User\Desktop\SC-5845\&#1055;&#1088;&#1080;&#1083;&#1086;&#1078;&#1077;&#1085;&#1080;&#1077;%203.mp3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file:///C:\Users\User\Desktop\SC-5845\&#1055;&#1088;&#1080;&#1083;&#1086;&#1078;&#1077;&#1085;&#1080;&#1077;%205.mp3" TargetMode="External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audio" Target="file:///C:\Users\User\Desktop\SC-5845\&#1055;&#1088;&#1080;&#1083;&#1086;&#1078;&#1077;&#1085;&#1080;&#1077;%204.mp3" TargetMode="External"/><Relationship Id="rId1" Type="http://schemas.openxmlformats.org/officeDocument/2006/relationships/audio" Target="file:///D:\&#1082;&#1080;&#1102;&#1096;&#1086;&#1074;&#1072;\&#1087;&#1090;&#1080;&#1094;&#1099;%20&#1083;&#1077;&#1089;&#1072;\&#1053;&#1086;&#1074;&#1072;&#1103;%20&#1087;&#1072;&#1087;&#1082;&#1072;\&#1087;&#1091;&#1089;&#1090;&#1077;&#1083;&#1100;&#1075;&#1072;%20(Trimmed).mp3" TargetMode="Externa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6.png"/><Relationship Id="rId4" Type="http://schemas.openxmlformats.org/officeDocument/2006/relationships/audio" Target="file:///C:\Users\User\Desktop\SC-5845\&#1055;&#1088;&#1080;&#1083;&#1086;&#1078;&#1077;&#1085;&#1080;&#1077;%207.mp3" TargetMode="Externa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C:\Users\User\Desktop\SC-5845\&#1055;&#1088;&#1080;&#1083;&#1086;&#1078;&#1077;&#1085;&#1080;&#1077;%206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D:\киюшова\птицы леса\41446610_41132285_453806bb21e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827021">
            <a:off x="-706438" y="368300"/>
            <a:ext cx="5353051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61750" y="2590800"/>
            <a:ext cx="6582250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Урок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русского языка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76800" y="5257800"/>
            <a:ext cx="128432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 класс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91000" y="5841832"/>
            <a:ext cx="555765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Подготовила: учитель начальных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МОБУ СОШ № 31 г. Таганрога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Киюшова</a:t>
            </a:r>
            <a:r>
              <a:rPr lang="ru-RU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И.М.</a:t>
            </a:r>
          </a:p>
        </p:txBody>
      </p:sp>
      <p:pic>
        <p:nvPicPr>
          <p:cNvPr id="20486" name="Picture 6" descr="D:\киюшова\птицы леса\Pu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5694363"/>
            <a:ext cx="106680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9699" name="Picture 4" descr="D:\киюшова\птицы леса\65872241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2400" y="-914400"/>
            <a:ext cx="8991600" cy="80010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990600" y="3124200"/>
            <a:ext cx="725493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Молодцы!!!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7300" dirty="0" smtClean="0">
                <a:solidFill>
                  <a:srgbClr val="00B050"/>
                </a:solidFill>
              </a:rPr>
              <a:t>Э</a:t>
            </a:r>
            <a:r>
              <a:rPr lang="ru-RU" dirty="0" smtClean="0"/>
              <a:t>кскурсия    в   лесную  ч ..щ…  .</a:t>
            </a:r>
            <a:endParaRPr lang="ru-RU" dirty="0"/>
          </a:p>
        </p:txBody>
      </p:sp>
      <p:pic>
        <p:nvPicPr>
          <p:cNvPr id="21507" name="Picture 5" descr="D:\киюшова\птицы леса\0_b696_56809694_X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4114800" y="-457199"/>
            <a:ext cx="914400" cy="152400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eaLnBrk="0" hangingPunct="0">
              <a:defRPr/>
            </a:pPr>
            <a:r>
              <a:rPr lang="ru-RU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6553200" y="304800"/>
            <a:ext cx="457200" cy="8382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0" hangingPunct="0">
              <a:defRPr/>
            </a:pPr>
            <a:r>
              <a:rPr lang="ru-RU" sz="3600" cap="all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у</a:t>
            </a:r>
            <a:r>
              <a:rPr lang="ru-RU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5867400" y="304800"/>
            <a:ext cx="533400" cy="8382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0" hangingPunct="0">
              <a:defRPr/>
            </a:pPr>
            <a:r>
              <a:rPr lang="ru-RU" sz="3600" cap="all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А </a:t>
            </a:r>
            <a:r>
              <a:rPr lang="ru-RU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3" name="Приложение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D:\лес\4desktop_ru_Zeleniy_les_1600_11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/>
          <p:nvPr/>
        </p:nvSpPr>
        <p:spPr>
          <a:xfrm>
            <a:off x="685800" y="3276600"/>
            <a:ext cx="2362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ТАЗАЙЧА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2895600" y="1905000"/>
            <a:ext cx="1905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ШИМЫ</a:t>
            </a:r>
          </a:p>
        </p:txBody>
      </p:sp>
      <p:sp>
        <p:nvSpPr>
          <p:cNvPr id="14" name="Овал 13"/>
          <p:cNvSpPr/>
          <p:nvPr/>
        </p:nvSpPr>
        <p:spPr>
          <a:xfrm>
            <a:off x="5257800" y="5105400"/>
            <a:ext cx="2514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ЩАЛЬЕВ</a:t>
            </a:r>
          </a:p>
        </p:txBody>
      </p:sp>
      <p:sp>
        <p:nvSpPr>
          <p:cNvPr id="16" name="Овал 15"/>
          <p:cNvSpPr/>
          <p:nvPr/>
        </p:nvSpPr>
        <p:spPr>
          <a:xfrm>
            <a:off x="6019800" y="3657600"/>
            <a:ext cx="2743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ТАЧАВОЛ</a:t>
            </a:r>
          </a:p>
        </p:txBody>
      </p:sp>
      <p:sp>
        <p:nvSpPr>
          <p:cNvPr id="17" name="Овал 16"/>
          <p:cNvSpPr/>
          <p:nvPr/>
        </p:nvSpPr>
        <p:spPr>
          <a:xfrm>
            <a:off x="609600" y="3276600"/>
            <a:ext cx="2438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ЗАЙЧАТА</a:t>
            </a:r>
          </a:p>
        </p:txBody>
      </p:sp>
      <p:sp>
        <p:nvSpPr>
          <p:cNvPr id="18" name="Овал 17"/>
          <p:cNvSpPr/>
          <p:nvPr/>
        </p:nvSpPr>
        <p:spPr>
          <a:xfrm>
            <a:off x="2895600" y="1905000"/>
            <a:ext cx="1905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МЫШИ</a:t>
            </a:r>
          </a:p>
        </p:txBody>
      </p:sp>
      <p:sp>
        <p:nvSpPr>
          <p:cNvPr id="20" name="Овал 19"/>
          <p:cNvSpPr/>
          <p:nvPr/>
        </p:nvSpPr>
        <p:spPr>
          <a:xfrm>
            <a:off x="6019800" y="3657600"/>
            <a:ext cx="2743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ВОЛЧАТА</a:t>
            </a:r>
          </a:p>
        </p:txBody>
      </p:sp>
      <p:sp>
        <p:nvSpPr>
          <p:cNvPr id="21" name="Овал 20"/>
          <p:cNvSpPr/>
          <p:nvPr/>
        </p:nvSpPr>
        <p:spPr>
          <a:xfrm>
            <a:off x="5257800" y="5105400"/>
            <a:ext cx="2514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ЩАВЕЛЬ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5334000" cy="868362"/>
          </a:xfrm>
          <a:solidFill>
            <a:srgbClr val="0070C0"/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есные  ж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тели:  …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Приложение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33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Содержимое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8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9916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есные жители: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ЗАЙчата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мыши,  ВОЛЧАТА, щавель.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295400"/>
            <a:ext cx="8686800" cy="3276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800" cap="all" dirty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cap="all" dirty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Тема: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800" cap="all" dirty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cap="all" dirty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«написание гласных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cap="all" dirty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буквосочетаниях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ЖИ-ШИ</a:t>
            </a:r>
            <a:r>
              <a:rPr lang="ru-RU" sz="2800" b="1" cap="all" dirty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cap="all" dirty="0" err="1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Ча-ща</a:t>
            </a:r>
            <a:r>
              <a:rPr lang="ru-RU" sz="2800" b="1" cap="all" dirty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cap="all" dirty="0" err="1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чу-щу</a:t>
            </a:r>
            <a:r>
              <a:rPr lang="ru-RU" sz="2800" b="1" cap="all" dirty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</p:txBody>
      </p:sp>
      <p:pic>
        <p:nvPicPr>
          <p:cNvPr id="23556" name="Picture 6" descr="D:\киюшова\птицы леса\book-0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20574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D:\лес\4desktop_ru_Zeleniy_les_1600_11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D:\киюшова\птицы леса\0_2af05_85d60a8d_XLеук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441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533400"/>
            <a:ext cx="4572000" cy="230832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Бежит между ёлками</a:t>
            </a:r>
          </a:p>
          <a:p>
            <a:pPr>
              <a:defRPr/>
            </a:pPr>
            <a:r>
              <a:rPr lang="ru-RU" sz="2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Живой клубок с иголками.</a:t>
            </a:r>
          </a:p>
          <a:p>
            <a:pPr>
              <a:defRPr/>
            </a:pPr>
            <a:r>
              <a:rPr lang="ru-RU" sz="2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Вдруг, волк навстречу появился.</a:t>
            </a:r>
          </a:p>
          <a:p>
            <a:pPr>
              <a:defRPr/>
            </a:pPr>
            <a:r>
              <a:rPr lang="ru-RU" sz="2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Клубочек вмиг остановился.</a:t>
            </a:r>
          </a:p>
          <a:p>
            <a:pPr>
              <a:defRPr/>
            </a:pPr>
            <a:r>
              <a:rPr lang="ru-RU" sz="2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Свернулся и не видно ножек.</a:t>
            </a:r>
          </a:p>
          <a:p>
            <a:pPr>
              <a:defRPr/>
            </a:pPr>
            <a:r>
              <a:rPr lang="ru-RU" sz="2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Ответьте, кто же это?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62600" y="2286000"/>
            <a:ext cx="128272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ёжик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52600" y="2971800"/>
            <a:ext cx="582698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Бежит живой навстречу ёжик.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-152400" y="152400"/>
            <a:ext cx="46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28600" eaLnBrk="0" hangingPunct="0"/>
            <a:r>
              <a:rPr lang="ru-RU" sz="1200">
                <a:latin typeface="Times New Roman" pitchFamily="18" charset="0"/>
              </a:rPr>
              <a:t>-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7912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І уровень</a:t>
            </a:r>
          </a:p>
          <a:p>
            <a:pPr>
              <a:buFont typeface="Wingdings 2" pitchFamily="18" charset="2"/>
              <a:buNone/>
            </a:pP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Спишите, вставив пропущенные словосочетания </a:t>
            </a:r>
          </a:p>
          <a:p>
            <a:pPr>
              <a:buFont typeface="Wingdings 2" pitchFamily="18" charset="2"/>
              <a:buNone/>
            </a:pPr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жи-ши, ча-ща, чу-щу.</a:t>
            </a: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Встре..,  пу..нка,  ..чело,  бе..т, ко..н,  гру.. ,  ро…  .</a:t>
            </a:r>
          </a:p>
          <a:p>
            <a:pPr algn="ctr">
              <a:buFont typeface="Wingdings 2" pitchFamily="18" charset="2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ІІ уровень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Составьте словосочетания, раскрывая скобки.</a:t>
            </a:r>
          </a:p>
          <a:p>
            <a:pPr>
              <a:buFont typeface="Wingdings 2" pitchFamily="18" charset="2"/>
              <a:buNone/>
            </a:pPr>
            <a:r>
              <a:rPr lang="ru-RU" sz="1900" i="1" smtClean="0">
                <a:latin typeface="Times New Roman" pitchFamily="18" charset="0"/>
                <a:cs typeface="Times New Roman" pitchFamily="18" charset="0"/>
              </a:rPr>
              <a:t>Реш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ать                (ландыш),</a:t>
            </a: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позвонить           (стриж), </a:t>
            </a: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проворные          (задача),</a:t>
            </a: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душистые           (врач). </a:t>
            </a:r>
          </a:p>
          <a:p>
            <a:pPr algn="ctr">
              <a:buFont typeface="Wingdings 2" pitchFamily="18" charset="2"/>
              <a:buNone/>
            </a:pPr>
            <a:endParaRPr lang="ru-RU" sz="19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ІІІ уровень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Спишите, вставляя пропущенные буквы. В конце каждого предложения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ставьте точку.</a:t>
            </a: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Малыш.  х.дили  в чащ. там стуч.ли дятлы над в.дой кач.лись  камыш. 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ru-RU" smtClean="0"/>
          </a:p>
        </p:txBody>
      </p:sp>
      <p:pic>
        <p:nvPicPr>
          <p:cNvPr id="25603" name="Picture 5" descr="D:\киюшова\птицы леса\10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057400"/>
            <a:ext cx="16764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7912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І уровень</a:t>
            </a:r>
          </a:p>
          <a:p>
            <a:pPr>
              <a:buFont typeface="Wingdings 2" pitchFamily="18" charset="2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Спишите, вставив пропущенные словосочетания </a:t>
            </a:r>
          </a:p>
          <a:p>
            <a:pPr>
              <a:buFont typeface="Wingdings 2" pitchFamily="18" charset="2"/>
              <a:buNone/>
            </a:pP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жи-ши, ча-ща, чу-щу.</a:t>
            </a:r>
          </a:p>
          <a:p>
            <a:pPr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Встре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,  пу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нка,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 чу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чело,  бе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т, ко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н,</a:t>
            </a:r>
          </a:p>
          <a:p>
            <a:pPr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  гру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щу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ща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ІІ уровень</a:t>
            </a:r>
          </a:p>
          <a:p>
            <a:pPr>
              <a:buFont typeface="Wingdings 2" pitchFamily="18" charset="2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Составьте словосочетания, раскрывая скобки.</a:t>
            </a:r>
          </a:p>
          <a:p>
            <a:pPr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Решать    зада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чу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позвонить    вра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чу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проворные   стри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стые    ланды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ІІІ уровень</a:t>
            </a:r>
          </a:p>
          <a:p>
            <a:pPr>
              <a:buFont typeface="Wingdings 2" pitchFamily="18" charset="2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Спишите, вставляя пропущенные буквы. В конце каждого предложения</a:t>
            </a:r>
          </a:p>
          <a:p>
            <a:pPr>
              <a:buFont typeface="Wingdings 2" pitchFamily="18" charset="2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ставьте точку.</a:t>
            </a:r>
          </a:p>
          <a:p>
            <a:pPr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Малы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ши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дили  в ча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щу.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ам сту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ли дятлы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ад </a:t>
            </a:r>
          </a:p>
          <a:p>
            <a:pPr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дой ка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лись  камы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ru-RU" smtClean="0"/>
          </a:p>
        </p:txBody>
      </p:sp>
      <p:pic>
        <p:nvPicPr>
          <p:cNvPr id="28675" name="Picture 5" descr="D:\киюшова\птицы леса\обыкновенныя пустельг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4495800"/>
            <a:ext cx="15716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D:\киюшова\птицы леса\darvinskij_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066800"/>
            <a:ext cx="2133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D:\киюшова\птицы леса\400px-Black_Grouse_Nationalpark_Bayerischer_Wald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667000"/>
            <a:ext cx="1549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Самостоятельная    работа 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проверка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пустельга (Trimmed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391400" y="5867400"/>
            <a:ext cx="157145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пустельга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43800" y="3962400"/>
            <a:ext cx="129926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тетерев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43800" y="2057400"/>
            <a:ext cx="127733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глухарь</a:t>
            </a:r>
          </a:p>
        </p:txBody>
      </p:sp>
      <p:pic>
        <p:nvPicPr>
          <p:cNvPr id="15" name="Приложение 4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50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Приложение 5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Приложение 7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36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7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9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7652" name="Прямоугольник 3"/>
          <p:cNvSpPr>
            <a:spLocks noChangeArrowheads="1"/>
          </p:cNvSpPr>
          <p:nvPr/>
        </p:nvSpPr>
        <p:spPr bwMode="auto">
          <a:xfrm>
            <a:off x="3200400" y="990600"/>
            <a:ext cx="284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«привал»</a:t>
            </a:r>
          </a:p>
        </p:txBody>
      </p:sp>
      <p:pic>
        <p:nvPicPr>
          <p:cNvPr id="29701" name="Picture 6" descr="D:\киюшова\птицы леса\drum-0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2133600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Приложение 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867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381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 descr="D:\киюшова\лес\anim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16813" y="1143001"/>
            <a:ext cx="507106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90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Житель таёжных лесов.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290</Words>
  <Application>Microsoft Office PowerPoint</Application>
  <PresentationFormat>Экран (4:3)</PresentationFormat>
  <Paragraphs>77</Paragraphs>
  <Slides>10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Franklin Gothic Medium</vt:lpstr>
      <vt:lpstr>Franklin Gothic Book</vt:lpstr>
      <vt:lpstr>Wingdings 2</vt:lpstr>
      <vt:lpstr>Times New Roman</vt:lpstr>
      <vt:lpstr>Office Theme</vt:lpstr>
      <vt:lpstr>Трек</vt:lpstr>
      <vt:lpstr>1_Трек</vt:lpstr>
      <vt:lpstr>Презентация PowerPoint</vt:lpstr>
      <vt:lpstr>Экскурсия    в   лесную  ч ..щ…  .</vt:lpstr>
      <vt:lpstr>Лесные  жители:  …</vt:lpstr>
      <vt:lpstr>Лесные жители: ЗАЙчата, мыши,  ВОЛЧАТА, щавель.</vt:lpstr>
      <vt:lpstr>Презентация PowerPoint</vt:lpstr>
      <vt:lpstr>Самостоятельная работа</vt:lpstr>
      <vt:lpstr>Самостоятельная    работа  (проверка)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Illusion</dc:creator>
  <cp:lastModifiedBy>Марина Иванова</cp:lastModifiedBy>
  <cp:revision>99</cp:revision>
  <dcterms:created xsi:type="dcterms:W3CDTF">2011-02-05T10:00:39Z</dcterms:created>
  <dcterms:modified xsi:type="dcterms:W3CDTF">2012-10-16T11:33:42Z</dcterms:modified>
</cp:coreProperties>
</file>